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41"/>
  </p:notesMasterIdLst>
  <p:sldIdLst>
    <p:sldId id="256" r:id="rId2"/>
    <p:sldId id="257" r:id="rId3"/>
    <p:sldId id="258" r:id="rId4"/>
    <p:sldId id="310" r:id="rId5"/>
    <p:sldId id="259" r:id="rId6"/>
    <p:sldId id="311" r:id="rId7"/>
    <p:sldId id="265" r:id="rId8"/>
    <p:sldId id="260" r:id="rId9"/>
    <p:sldId id="261" r:id="rId10"/>
    <p:sldId id="280" r:id="rId11"/>
    <p:sldId id="268" r:id="rId12"/>
    <p:sldId id="266" r:id="rId13"/>
    <p:sldId id="271" r:id="rId14"/>
    <p:sldId id="279" r:id="rId15"/>
    <p:sldId id="277" r:id="rId16"/>
    <p:sldId id="315" r:id="rId17"/>
    <p:sldId id="290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263" r:id="rId26"/>
    <p:sldId id="273" r:id="rId27"/>
    <p:sldId id="312" r:id="rId28"/>
    <p:sldId id="286" r:id="rId29"/>
    <p:sldId id="270" r:id="rId30"/>
    <p:sldId id="314" r:id="rId31"/>
    <p:sldId id="313" r:id="rId32"/>
    <p:sldId id="267" r:id="rId33"/>
    <p:sldId id="284" r:id="rId34"/>
    <p:sldId id="272" r:id="rId35"/>
    <p:sldId id="282" r:id="rId36"/>
    <p:sldId id="262" r:id="rId37"/>
    <p:sldId id="276" r:id="rId38"/>
    <p:sldId id="291" r:id="rId39"/>
    <p:sldId id="269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Fjalla One" panose="020B0604020202020204" charset="0"/>
      <p:regular r:id="rId46"/>
    </p:embeddedFont>
    <p:embeddedFont>
      <p:font typeface="Open Sans" panose="020B0606030504020204" pitchFamily="34" charset="0"/>
      <p:regular r:id="rId47"/>
      <p:bold r:id="rId48"/>
      <p:italic r:id="rId49"/>
      <p:boldItalic r:id="rId50"/>
    </p:embeddedFont>
    <p:embeddedFont>
      <p:font typeface="Open Sans Light" panose="020B030603050402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BD1542-3231-4141-8F48-BAA74483710A}">
  <a:tblStyle styleId="{C3BD1542-3231-4141-8F48-BAA74483710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1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FF2BDC-C8B3-425A-80D4-E8C9D1EC7075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_tradnl"/>
        </a:p>
      </dgm:t>
    </dgm:pt>
    <dgm:pt modelId="{978C8888-ABB7-49DD-BFC2-660E28D4635A}">
      <dgm:prSet phldrT="[Texto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 err="1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Users</a:t>
          </a:r>
          <a:endParaRPr lang="es-ES_tradnl" sz="16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ACDF2D2-5199-409D-B11E-5684EB9F9539}" type="parTrans" cxnId="{81527410-591F-47F3-A104-DA26E9047E7A}">
      <dgm:prSet/>
      <dgm:spPr/>
      <dgm:t>
        <a:bodyPr/>
        <a:lstStyle/>
        <a:p>
          <a:endParaRPr lang="es-ES_tradnl"/>
        </a:p>
      </dgm:t>
    </dgm:pt>
    <dgm:pt modelId="{3C133579-CE33-4CBE-B7CD-C64636DC3D73}" type="sibTrans" cxnId="{81527410-591F-47F3-A104-DA26E9047E7A}">
      <dgm:prSet/>
      <dgm:spPr/>
      <dgm:t>
        <a:bodyPr/>
        <a:lstStyle/>
        <a:p>
          <a:endParaRPr lang="es-ES_tradnl"/>
        </a:p>
      </dgm:t>
    </dgm:pt>
    <dgm:pt modelId="{4FFB65DB-19B5-4374-A92E-A690D64594C8}">
      <dgm:prSet phldrT="[Texto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Tipo Alarma</a:t>
          </a:r>
          <a:endParaRPr lang="es-ES_tradnl" sz="16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CD02CF-5198-44E6-8BB8-5E22EE9350F0}" type="parTrans" cxnId="{3AD60554-6AE6-43C9-94D6-46B71B8650FF}">
      <dgm:prSet/>
      <dgm:spPr/>
      <dgm:t>
        <a:bodyPr/>
        <a:lstStyle/>
        <a:p>
          <a:endParaRPr lang="es-ES_tradnl"/>
        </a:p>
      </dgm:t>
    </dgm:pt>
    <dgm:pt modelId="{C0724D12-3A5F-4C6E-AAA6-82A6BB278CA6}" type="sibTrans" cxnId="{3AD60554-6AE6-43C9-94D6-46B71B8650FF}">
      <dgm:prSet/>
      <dgm:spPr/>
      <dgm:t>
        <a:bodyPr/>
        <a:lstStyle/>
        <a:p>
          <a:endParaRPr lang="es-ES_tradnl"/>
        </a:p>
      </dgm:t>
    </dgm:pt>
    <dgm:pt modelId="{F238B4EB-D2E6-4CA0-AC22-2A8AA70FFBA2}">
      <dgm:prSet phldrT="[Texto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Clasificación Alarma</a:t>
          </a:r>
          <a:endParaRPr lang="es-ES_tradnl" sz="16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0FBD815-0B84-42FF-8E02-3FBB60593057}" type="parTrans" cxnId="{BA218AA1-4D94-4928-A304-EEF30FB33A7B}">
      <dgm:prSet/>
      <dgm:spPr/>
      <dgm:t>
        <a:bodyPr/>
        <a:lstStyle/>
        <a:p>
          <a:endParaRPr lang="es-ES_tradnl"/>
        </a:p>
      </dgm:t>
    </dgm:pt>
    <dgm:pt modelId="{15A5F80A-0C60-41C7-81CA-83359A7E65D4}" type="sibTrans" cxnId="{BA218AA1-4D94-4928-A304-EEF30FB33A7B}">
      <dgm:prSet/>
      <dgm:spPr/>
      <dgm:t>
        <a:bodyPr/>
        <a:lstStyle/>
        <a:p>
          <a:endParaRPr lang="es-ES_tradnl"/>
        </a:p>
      </dgm:t>
    </dgm:pt>
    <dgm:pt modelId="{2DE9EB98-CB57-4B0C-9165-DDECAC976F01}">
      <dgm:prSet phldrT="[Texto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Tipo Centro Sanitario</a:t>
          </a:r>
          <a:endParaRPr lang="es-ES_tradnl" sz="16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797B4EB-FA25-49AA-AACD-67B927AFBF45}" type="parTrans" cxnId="{9E192136-2A92-439F-9D4F-8484691D0B81}">
      <dgm:prSet/>
      <dgm:spPr/>
      <dgm:t>
        <a:bodyPr/>
        <a:lstStyle/>
        <a:p>
          <a:endParaRPr lang="es-ES_tradnl"/>
        </a:p>
      </dgm:t>
    </dgm:pt>
    <dgm:pt modelId="{D90F7B65-154A-44BF-9A3D-3F02A94E600A}" type="sibTrans" cxnId="{9E192136-2A92-439F-9D4F-8484691D0B81}">
      <dgm:prSet/>
      <dgm:spPr/>
      <dgm:t>
        <a:bodyPr/>
        <a:lstStyle/>
        <a:p>
          <a:endParaRPr lang="es-ES_tradnl"/>
        </a:p>
      </dgm:t>
    </dgm:pt>
    <dgm:pt modelId="{9A9AA34F-A9AB-49E9-84F7-4B547BCD304C}">
      <dgm:prSet phldrT="[Texto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Tipo Recurso Comunitario</a:t>
          </a:r>
          <a:endParaRPr lang="es-ES_tradnl" sz="16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1154BD7-0426-4088-A063-1D1B05F98E43}" type="parTrans" cxnId="{BF337E2B-4ADC-4735-A32D-22DB9AA347CA}">
      <dgm:prSet/>
      <dgm:spPr/>
      <dgm:t>
        <a:bodyPr/>
        <a:lstStyle/>
        <a:p>
          <a:endParaRPr lang="es-ES_tradnl"/>
        </a:p>
      </dgm:t>
    </dgm:pt>
    <dgm:pt modelId="{0B07B527-202B-46E2-B8DA-00789FD705BD}" type="sibTrans" cxnId="{BF337E2B-4ADC-4735-A32D-22DB9AA347CA}">
      <dgm:prSet/>
      <dgm:spPr/>
      <dgm:t>
        <a:bodyPr/>
        <a:lstStyle/>
        <a:p>
          <a:endParaRPr lang="es-ES_tradnl"/>
        </a:p>
      </dgm:t>
    </dgm:pt>
    <dgm:pt modelId="{58D04E9B-A4E1-403B-BE27-A156DCBDEDE9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Tipo Modalidad Paciente</a:t>
          </a:r>
          <a:endParaRPr lang="es-ES_tradnl" sz="16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9F0E0FF3-3A05-4CBB-A9DC-15892D1E963E}" type="parTrans" cxnId="{5B9CFC2E-527C-432D-9C53-A91C9BF19952}">
      <dgm:prSet/>
      <dgm:spPr/>
      <dgm:t>
        <a:bodyPr/>
        <a:lstStyle/>
        <a:p>
          <a:endParaRPr lang="es-ES_tradnl"/>
        </a:p>
      </dgm:t>
    </dgm:pt>
    <dgm:pt modelId="{058A3F4F-6497-4E3C-BC4F-91F1B6CA17DD}" type="sibTrans" cxnId="{5B9CFC2E-527C-432D-9C53-A91C9BF19952}">
      <dgm:prSet/>
      <dgm:spPr/>
      <dgm:t>
        <a:bodyPr/>
        <a:lstStyle/>
        <a:p>
          <a:endParaRPr lang="es-ES_tradnl"/>
        </a:p>
      </dgm:t>
    </dgm:pt>
    <dgm:pt modelId="{3FD93AEE-4DDF-487B-B640-6970AEB08F40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Centro Sanitario</a:t>
          </a:r>
          <a:endParaRPr lang="es-ES_tradnl" sz="16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8DA520D-A89C-4998-B102-C71752F4381F}" type="parTrans" cxnId="{6A546C75-58C2-4C60-992A-6E92F89AD6FB}">
      <dgm:prSet/>
      <dgm:spPr/>
      <dgm:t>
        <a:bodyPr/>
        <a:lstStyle/>
        <a:p>
          <a:endParaRPr lang="es-ES_tradnl"/>
        </a:p>
      </dgm:t>
    </dgm:pt>
    <dgm:pt modelId="{79301194-1A38-48C4-A464-FFBA49D61E24}" type="sibTrans" cxnId="{6A546C75-58C2-4C60-992A-6E92F89AD6FB}">
      <dgm:prSet/>
      <dgm:spPr/>
      <dgm:t>
        <a:bodyPr/>
        <a:lstStyle/>
        <a:p>
          <a:endParaRPr lang="es-ES_tradnl"/>
        </a:p>
      </dgm:t>
    </dgm:pt>
    <dgm:pt modelId="{1CEF3037-6CE3-450A-B98E-211754839A4D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Recurso Comunitario</a:t>
          </a:r>
          <a:endParaRPr lang="es-ES_tradnl" sz="16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3E1749-3AEF-47DA-8E49-9B1EA921FAB3}" type="parTrans" cxnId="{1F8212FE-E852-441B-BC16-470076DB4DD3}">
      <dgm:prSet/>
      <dgm:spPr/>
      <dgm:t>
        <a:bodyPr/>
        <a:lstStyle/>
        <a:p>
          <a:endParaRPr lang="es-ES_tradnl"/>
        </a:p>
      </dgm:t>
    </dgm:pt>
    <dgm:pt modelId="{FECFA971-E3BE-4EBF-8949-00B2D9094371}" type="sibTrans" cxnId="{1F8212FE-E852-441B-BC16-470076DB4DD3}">
      <dgm:prSet/>
      <dgm:spPr/>
      <dgm:t>
        <a:bodyPr/>
        <a:lstStyle/>
        <a:p>
          <a:endParaRPr lang="es-ES_tradnl"/>
        </a:p>
      </dgm:t>
    </dgm:pt>
    <dgm:pt modelId="{7FCD9D5D-D96A-4871-A658-F3AF878AA33C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Persona</a:t>
          </a:r>
          <a:endParaRPr lang="es-ES_tradnl" sz="16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768C1BA-2FBF-42FE-9BA1-D442C4A1E8B2}" type="parTrans" cxnId="{FC654B97-0D59-4135-B6D4-D5470A07B1A7}">
      <dgm:prSet/>
      <dgm:spPr/>
      <dgm:t>
        <a:bodyPr/>
        <a:lstStyle/>
        <a:p>
          <a:endParaRPr lang="es-ES_tradnl"/>
        </a:p>
      </dgm:t>
    </dgm:pt>
    <dgm:pt modelId="{EE2E4B05-C6A7-4AF9-89F9-50B641E2E927}" type="sibTrans" cxnId="{FC654B97-0D59-4135-B6D4-D5470A07B1A7}">
      <dgm:prSet/>
      <dgm:spPr/>
      <dgm:t>
        <a:bodyPr/>
        <a:lstStyle/>
        <a:p>
          <a:endParaRPr lang="es-ES_tradnl"/>
        </a:p>
      </dgm:t>
    </dgm:pt>
    <dgm:pt modelId="{04DDF16E-43C1-4911-A48F-FD5467429257}">
      <dgm:prSet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s-ES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Dirección</a:t>
          </a:r>
          <a:endParaRPr lang="es-ES_tradnl" sz="16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B234159F-71C6-4235-9FD2-0A5AED23C8D7}" type="parTrans" cxnId="{55590C0D-2AE4-421C-8525-7F5CD6311B91}">
      <dgm:prSet/>
      <dgm:spPr/>
      <dgm:t>
        <a:bodyPr/>
        <a:lstStyle/>
        <a:p>
          <a:endParaRPr lang="es-ES_tradnl"/>
        </a:p>
      </dgm:t>
    </dgm:pt>
    <dgm:pt modelId="{C4908B87-5099-4A7F-9F0E-8DEFC0F9FBBA}" type="sibTrans" cxnId="{55590C0D-2AE4-421C-8525-7F5CD6311B91}">
      <dgm:prSet/>
      <dgm:spPr/>
      <dgm:t>
        <a:bodyPr/>
        <a:lstStyle/>
        <a:p>
          <a:endParaRPr lang="es-ES_tradnl"/>
        </a:p>
      </dgm:t>
    </dgm:pt>
    <dgm:pt modelId="{97B4886A-2356-4F85-A2B6-531FBC86A295}" type="pres">
      <dgm:prSet presAssocID="{0FFF2BDC-C8B3-425A-80D4-E8C9D1EC7075}" presName="diagram" presStyleCnt="0">
        <dgm:presLayoutVars>
          <dgm:dir/>
          <dgm:resizeHandles val="exact"/>
        </dgm:presLayoutVars>
      </dgm:prSet>
      <dgm:spPr/>
    </dgm:pt>
    <dgm:pt modelId="{B29E2826-C66F-4D0F-B5D6-AE701E896E52}" type="pres">
      <dgm:prSet presAssocID="{978C8888-ABB7-49DD-BFC2-660E28D4635A}" presName="node" presStyleLbl="node1" presStyleIdx="0" presStyleCnt="10">
        <dgm:presLayoutVars>
          <dgm:bulletEnabled val="1"/>
        </dgm:presLayoutVars>
      </dgm:prSet>
      <dgm:spPr/>
    </dgm:pt>
    <dgm:pt modelId="{59CFA1FA-7DF9-4D6F-A89C-94C79122EACA}" type="pres">
      <dgm:prSet presAssocID="{3C133579-CE33-4CBE-B7CD-C64636DC3D73}" presName="sibTrans" presStyleCnt="0"/>
      <dgm:spPr/>
    </dgm:pt>
    <dgm:pt modelId="{89F3D39F-CA23-4546-B1D4-0AE5E0E5E238}" type="pres">
      <dgm:prSet presAssocID="{4FFB65DB-19B5-4374-A92E-A690D64594C8}" presName="node" presStyleLbl="node1" presStyleIdx="1" presStyleCnt="10">
        <dgm:presLayoutVars>
          <dgm:bulletEnabled val="1"/>
        </dgm:presLayoutVars>
      </dgm:prSet>
      <dgm:spPr/>
    </dgm:pt>
    <dgm:pt modelId="{3E710CF6-2FDF-46A7-AF9D-F9F382CC21C5}" type="pres">
      <dgm:prSet presAssocID="{C0724D12-3A5F-4C6E-AAA6-82A6BB278CA6}" presName="sibTrans" presStyleCnt="0"/>
      <dgm:spPr/>
    </dgm:pt>
    <dgm:pt modelId="{217CA3DB-94BF-42B2-8950-CFF6536A09F9}" type="pres">
      <dgm:prSet presAssocID="{F238B4EB-D2E6-4CA0-AC22-2A8AA70FFBA2}" presName="node" presStyleLbl="node1" presStyleIdx="2" presStyleCnt="10">
        <dgm:presLayoutVars>
          <dgm:bulletEnabled val="1"/>
        </dgm:presLayoutVars>
      </dgm:prSet>
      <dgm:spPr/>
    </dgm:pt>
    <dgm:pt modelId="{FAE7DA72-7F69-4E26-A20A-52FCF678A3C6}" type="pres">
      <dgm:prSet presAssocID="{15A5F80A-0C60-41C7-81CA-83359A7E65D4}" presName="sibTrans" presStyleCnt="0"/>
      <dgm:spPr/>
    </dgm:pt>
    <dgm:pt modelId="{0F3522F6-1B44-4B5B-AD65-69781B9FA3FE}" type="pres">
      <dgm:prSet presAssocID="{2DE9EB98-CB57-4B0C-9165-DDECAC976F01}" presName="node" presStyleLbl="node1" presStyleIdx="3" presStyleCnt="10">
        <dgm:presLayoutVars>
          <dgm:bulletEnabled val="1"/>
        </dgm:presLayoutVars>
      </dgm:prSet>
      <dgm:spPr/>
    </dgm:pt>
    <dgm:pt modelId="{4C10E579-D844-4E4D-87E4-9B052E10263D}" type="pres">
      <dgm:prSet presAssocID="{D90F7B65-154A-44BF-9A3D-3F02A94E600A}" presName="sibTrans" presStyleCnt="0"/>
      <dgm:spPr/>
    </dgm:pt>
    <dgm:pt modelId="{A5828B9A-6B61-4887-8C8A-EC2FFEEA2D72}" type="pres">
      <dgm:prSet presAssocID="{58D04E9B-A4E1-403B-BE27-A156DCBDEDE9}" presName="node" presStyleLbl="node1" presStyleIdx="4" presStyleCnt="10">
        <dgm:presLayoutVars>
          <dgm:bulletEnabled val="1"/>
        </dgm:presLayoutVars>
      </dgm:prSet>
      <dgm:spPr/>
    </dgm:pt>
    <dgm:pt modelId="{A5E0157B-92C3-424B-ADF0-18268FA1AE68}" type="pres">
      <dgm:prSet presAssocID="{058A3F4F-6497-4E3C-BC4F-91F1B6CA17DD}" presName="sibTrans" presStyleCnt="0"/>
      <dgm:spPr/>
    </dgm:pt>
    <dgm:pt modelId="{136D7F44-BF78-4C19-BEA1-70AF584BE277}" type="pres">
      <dgm:prSet presAssocID="{3FD93AEE-4DDF-487B-B640-6970AEB08F40}" presName="node" presStyleLbl="node1" presStyleIdx="5" presStyleCnt="10">
        <dgm:presLayoutVars>
          <dgm:bulletEnabled val="1"/>
        </dgm:presLayoutVars>
      </dgm:prSet>
      <dgm:spPr/>
    </dgm:pt>
    <dgm:pt modelId="{DBA08650-7388-4B36-9EE2-5EB25F0B18E3}" type="pres">
      <dgm:prSet presAssocID="{79301194-1A38-48C4-A464-FFBA49D61E24}" presName="sibTrans" presStyleCnt="0"/>
      <dgm:spPr/>
    </dgm:pt>
    <dgm:pt modelId="{A5B55455-2980-4FBA-BE43-794277CF4679}" type="pres">
      <dgm:prSet presAssocID="{9A9AA34F-A9AB-49E9-84F7-4B547BCD304C}" presName="node" presStyleLbl="node1" presStyleIdx="6" presStyleCnt="10">
        <dgm:presLayoutVars>
          <dgm:bulletEnabled val="1"/>
        </dgm:presLayoutVars>
      </dgm:prSet>
      <dgm:spPr/>
    </dgm:pt>
    <dgm:pt modelId="{159DAA81-0537-4B43-ADE1-D9F7DE287BA0}" type="pres">
      <dgm:prSet presAssocID="{0B07B527-202B-46E2-B8DA-00789FD705BD}" presName="sibTrans" presStyleCnt="0"/>
      <dgm:spPr/>
    </dgm:pt>
    <dgm:pt modelId="{E5DA55B6-6E7C-4BAE-8747-449E1B3A4E74}" type="pres">
      <dgm:prSet presAssocID="{1CEF3037-6CE3-450A-B98E-211754839A4D}" presName="node" presStyleLbl="node1" presStyleIdx="7" presStyleCnt="10">
        <dgm:presLayoutVars>
          <dgm:bulletEnabled val="1"/>
        </dgm:presLayoutVars>
      </dgm:prSet>
      <dgm:spPr/>
    </dgm:pt>
    <dgm:pt modelId="{2EB61A4C-F390-4EA4-AF59-203E557C8A46}" type="pres">
      <dgm:prSet presAssocID="{FECFA971-E3BE-4EBF-8949-00B2D9094371}" presName="sibTrans" presStyleCnt="0"/>
      <dgm:spPr/>
    </dgm:pt>
    <dgm:pt modelId="{42360EB4-AA31-4D15-9732-FD3C590704E0}" type="pres">
      <dgm:prSet presAssocID="{7FCD9D5D-D96A-4871-A658-F3AF878AA33C}" presName="node" presStyleLbl="node1" presStyleIdx="8" presStyleCnt="10">
        <dgm:presLayoutVars>
          <dgm:bulletEnabled val="1"/>
        </dgm:presLayoutVars>
      </dgm:prSet>
      <dgm:spPr/>
    </dgm:pt>
    <dgm:pt modelId="{0E8001E3-F9E9-434B-BD3A-6B15F0216EBA}" type="pres">
      <dgm:prSet presAssocID="{EE2E4B05-C6A7-4AF9-89F9-50B641E2E927}" presName="sibTrans" presStyleCnt="0"/>
      <dgm:spPr/>
    </dgm:pt>
    <dgm:pt modelId="{5004ACD6-3DFA-4871-89CA-38431DCCC8A1}" type="pres">
      <dgm:prSet presAssocID="{04DDF16E-43C1-4911-A48F-FD5467429257}" presName="node" presStyleLbl="node1" presStyleIdx="9" presStyleCnt="10">
        <dgm:presLayoutVars>
          <dgm:bulletEnabled val="1"/>
        </dgm:presLayoutVars>
      </dgm:prSet>
      <dgm:spPr/>
    </dgm:pt>
  </dgm:ptLst>
  <dgm:cxnLst>
    <dgm:cxn modelId="{911E0308-A33B-4E45-BDF3-B2D10E46EF94}" type="presOf" srcId="{0FFF2BDC-C8B3-425A-80D4-E8C9D1EC7075}" destId="{97B4886A-2356-4F85-A2B6-531FBC86A295}" srcOrd="0" destOrd="0" presId="urn:microsoft.com/office/officeart/2005/8/layout/default"/>
    <dgm:cxn modelId="{55590C0D-2AE4-421C-8525-7F5CD6311B91}" srcId="{0FFF2BDC-C8B3-425A-80D4-E8C9D1EC7075}" destId="{04DDF16E-43C1-4911-A48F-FD5467429257}" srcOrd="9" destOrd="0" parTransId="{B234159F-71C6-4235-9FD2-0A5AED23C8D7}" sibTransId="{C4908B87-5099-4A7F-9F0E-8DEFC0F9FBBA}"/>
    <dgm:cxn modelId="{81527410-591F-47F3-A104-DA26E9047E7A}" srcId="{0FFF2BDC-C8B3-425A-80D4-E8C9D1EC7075}" destId="{978C8888-ABB7-49DD-BFC2-660E28D4635A}" srcOrd="0" destOrd="0" parTransId="{9ACDF2D2-5199-409D-B11E-5684EB9F9539}" sibTransId="{3C133579-CE33-4CBE-B7CD-C64636DC3D73}"/>
    <dgm:cxn modelId="{D39B6D14-82FC-4838-B229-79F0CBEB3396}" type="presOf" srcId="{2DE9EB98-CB57-4B0C-9165-DDECAC976F01}" destId="{0F3522F6-1B44-4B5B-AD65-69781B9FA3FE}" srcOrd="0" destOrd="0" presId="urn:microsoft.com/office/officeart/2005/8/layout/default"/>
    <dgm:cxn modelId="{BF337E2B-4ADC-4735-A32D-22DB9AA347CA}" srcId="{0FFF2BDC-C8B3-425A-80D4-E8C9D1EC7075}" destId="{9A9AA34F-A9AB-49E9-84F7-4B547BCD304C}" srcOrd="6" destOrd="0" parTransId="{F1154BD7-0426-4088-A063-1D1B05F98E43}" sibTransId="{0B07B527-202B-46E2-B8DA-00789FD705BD}"/>
    <dgm:cxn modelId="{5B9CFC2E-527C-432D-9C53-A91C9BF19952}" srcId="{0FFF2BDC-C8B3-425A-80D4-E8C9D1EC7075}" destId="{58D04E9B-A4E1-403B-BE27-A156DCBDEDE9}" srcOrd="4" destOrd="0" parTransId="{9F0E0FF3-3A05-4CBB-A9DC-15892D1E963E}" sibTransId="{058A3F4F-6497-4E3C-BC4F-91F1B6CA17DD}"/>
    <dgm:cxn modelId="{9E192136-2A92-439F-9D4F-8484691D0B81}" srcId="{0FFF2BDC-C8B3-425A-80D4-E8C9D1EC7075}" destId="{2DE9EB98-CB57-4B0C-9165-DDECAC976F01}" srcOrd="3" destOrd="0" parTransId="{5797B4EB-FA25-49AA-AACD-67B927AFBF45}" sibTransId="{D90F7B65-154A-44BF-9A3D-3F02A94E600A}"/>
    <dgm:cxn modelId="{69373B5F-8EE5-4D09-AC9D-306EFCA3DFAB}" type="presOf" srcId="{04DDF16E-43C1-4911-A48F-FD5467429257}" destId="{5004ACD6-3DFA-4871-89CA-38431DCCC8A1}" srcOrd="0" destOrd="0" presId="urn:microsoft.com/office/officeart/2005/8/layout/default"/>
    <dgm:cxn modelId="{9332D661-3408-41A5-B6E1-4319A695F484}" type="presOf" srcId="{F238B4EB-D2E6-4CA0-AC22-2A8AA70FFBA2}" destId="{217CA3DB-94BF-42B2-8950-CFF6536A09F9}" srcOrd="0" destOrd="0" presId="urn:microsoft.com/office/officeart/2005/8/layout/default"/>
    <dgm:cxn modelId="{ED8EC170-B4DD-46F2-B8E5-4207F76DA619}" type="presOf" srcId="{9A9AA34F-A9AB-49E9-84F7-4B547BCD304C}" destId="{A5B55455-2980-4FBA-BE43-794277CF4679}" srcOrd="0" destOrd="0" presId="urn:microsoft.com/office/officeart/2005/8/layout/default"/>
    <dgm:cxn modelId="{3AD60554-6AE6-43C9-94D6-46B71B8650FF}" srcId="{0FFF2BDC-C8B3-425A-80D4-E8C9D1EC7075}" destId="{4FFB65DB-19B5-4374-A92E-A690D64594C8}" srcOrd="1" destOrd="0" parTransId="{79CD02CF-5198-44E6-8BB8-5E22EE9350F0}" sibTransId="{C0724D12-3A5F-4C6E-AAA6-82A6BB278CA6}"/>
    <dgm:cxn modelId="{6A546C75-58C2-4C60-992A-6E92F89AD6FB}" srcId="{0FFF2BDC-C8B3-425A-80D4-E8C9D1EC7075}" destId="{3FD93AEE-4DDF-487B-B640-6970AEB08F40}" srcOrd="5" destOrd="0" parTransId="{68DA520D-A89C-4998-B102-C71752F4381F}" sibTransId="{79301194-1A38-48C4-A464-FFBA49D61E24}"/>
    <dgm:cxn modelId="{7B3EE077-CCC3-4973-91B9-0B23D6987819}" type="presOf" srcId="{4FFB65DB-19B5-4374-A92E-A690D64594C8}" destId="{89F3D39F-CA23-4546-B1D4-0AE5E0E5E238}" srcOrd="0" destOrd="0" presId="urn:microsoft.com/office/officeart/2005/8/layout/default"/>
    <dgm:cxn modelId="{4E747C92-C936-470B-833E-D3D4D5F21E62}" type="presOf" srcId="{1CEF3037-6CE3-450A-B98E-211754839A4D}" destId="{E5DA55B6-6E7C-4BAE-8747-449E1B3A4E74}" srcOrd="0" destOrd="0" presId="urn:microsoft.com/office/officeart/2005/8/layout/default"/>
    <dgm:cxn modelId="{FC654B97-0D59-4135-B6D4-D5470A07B1A7}" srcId="{0FFF2BDC-C8B3-425A-80D4-E8C9D1EC7075}" destId="{7FCD9D5D-D96A-4871-A658-F3AF878AA33C}" srcOrd="8" destOrd="0" parTransId="{3768C1BA-2FBF-42FE-9BA1-D442C4A1E8B2}" sibTransId="{EE2E4B05-C6A7-4AF9-89F9-50B641E2E927}"/>
    <dgm:cxn modelId="{BA218AA1-4D94-4928-A304-EEF30FB33A7B}" srcId="{0FFF2BDC-C8B3-425A-80D4-E8C9D1EC7075}" destId="{F238B4EB-D2E6-4CA0-AC22-2A8AA70FFBA2}" srcOrd="2" destOrd="0" parTransId="{50FBD815-0B84-42FF-8E02-3FBB60593057}" sibTransId="{15A5F80A-0C60-41C7-81CA-83359A7E65D4}"/>
    <dgm:cxn modelId="{DB84B0AA-E2A2-47D4-B6B2-9B50D32C6C7C}" type="presOf" srcId="{3FD93AEE-4DDF-487B-B640-6970AEB08F40}" destId="{136D7F44-BF78-4C19-BEA1-70AF584BE277}" srcOrd="0" destOrd="0" presId="urn:microsoft.com/office/officeart/2005/8/layout/default"/>
    <dgm:cxn modelId="{18544DBA-B902-4C7B-8A0E-D9BF3685D573}" type="presOf" srcId="{58D04E9B-A4E1-403B-BE27-A156DCBDEDE9}" destId="{A5828B9A-6B61-4887-8C8A-EC2FFEEA2D72}" srcOrd="0" destOrd="0" presId="urn:microsoft.com/office/officeart/2005/8/layout/default"/>
    <dgm:cxn modelId="{C87BB7C0-013A-4BAD-B9D4-48C4C65E51B5}" type="presOf" srcId="{978C8888-ABB7-49DD-BFC2-660E28D4635A}" destId="{B29E2826-C66F-4D0F-B5D6-AE701E896E52}" srcOrd="0" destOrd="0" presId="urn:microsoft.com/office/officeart/2005/8/layout/default"/>
    <dgm:cxn modelId="{5DAB73C6-138E-48CB-AAF7-84297F53BA1F}" type="presOf" srcId="{7FCD9D5D-D96A-4871-A658-F3AF878AA33C}" destId="{42360EB4-AA31-4D15-9732-FD3C590704E0}" srcOrd="0" destOrd="0" presId="urn:microsoft.com/office/officeart/2005/8/layout/default"/>
    <dgm:cxn modelId="{1F8212FE-E852-441B-BC16-470076DB4DD3}" srcId="{0FFF2BDC-C8B3-425A-80D4-E8C9D1EC7075}" destId="{1CEF3037-6CE3-450A-B98E-211754839A4D}" srcOrd="7" destOrd="0" parTransId="{323E1749-3AEF-47DA-8E49-9B1EA921FAB3}" sibTransId="{FECFA971-E3BE-4EBF-8949-00B2D9094371}"/>
    <dgm:cxn modelId="{99F1BC3F-42E5-4A26-B13A-A7576BCC5A29}" type="presParOf" srcId="{97B4886A-2356-4F85-A2B6-531FBC86A295}" destId="{B29E2826-C66F-4D0F-B5D6-AE701E896E52}" srcOrd="0" destOrd="0" presId="urn:microsoft.com/office/officeart/2005/8/layout/default"/>
    <dgm:cxn modelId="{05B0F4DF-E1C8-4472-B681-AD2286EAE0F5}" type="presParOf" srcId="{97B4886A-2356-4F85-A2B6-531FBC86A295}" destId="{59CFA1FA-7DF9-4D6F-A89C-94C79122EACA}" srcOrd="1" destOrd="0" presId="urn:microsoft.com/office/officeart/2005/8/layout/default"/>
    <dgm:cxn modelId="{93F8C8E0-9ACF-4E99-BD3C-87CAC488D3CF}" type="presParOf" srcId="{97B4886A-2356-4F85-A2B6-531FBC86A295}" destId="{89F3D39F-CA23-4546-B1D4-0AE5E0E5E238}" srcOrd="2" destOrd="0" presId="urn:microsoft.com/office/officeart/2005/8/layout/default"/>
    <dgm:cxn modelId="{54CDA483-F591-40E5-B1FC-FBC1AD82C1A9}" type="presParOf" srcId="{97B4886A-2356-4F85-A2B6-531FBC86A295}" destId="{3E710CF6-2FDF-46A7-AF9D-F9F382CC21C5}" srcOrd="3" destOrd="0" presId="urn:microsoft.com/office/officeart/2005/8/layout/default"/>
    <dgm:cxn modelId="{8E21C4CC-D26E-4556-B7A7-CE836CC78AE3}" type="presParOf" srcId="{97B4886A-2356-4F85-A2B6-531FBC86A295}" destId="{217CA3DB-94BF-42B2-8950-CFF6536A09F9}" srcOrd="4" destOrd="0" presId="urn:microsoft.com/office/officeart/2005/8/layout/default"/>
    <dgm:cxn modelId="{8660AA30-3F58-44DA-8A35-A69B9B8BBDD3}" type="presParOf" srcId="{97B4886A-2356-4F85-A2B6-531FBC86A295}" destId="{FAE7DA72-7F69-4E26-A20A-52FCF678A3C6}" srcOrd="5" destOrd="0" presId="urn:microsoft.com/office/officeart/2005/8/layout/default"/>
    <dgm:cxn modelId="{827774E9-6C49-4FE5-AD33-3CEE7091C285}" type="presParOf" srcId="{97B4886A-2356-4F85-A2B6-531FBC86A295}" destId="{0F3522F6-1B44-4B5B-AD65-69781B9FA3FE}" srcOrd="6" destOrd="0" presId="urn:microsoft.com/office/officeart/2005/8/layout/default"/>
    <dgm:cxn modelId="{A2171713-E0A6-4814-A5F2-9C2380734E49}" type="presParOf" srcId="{97B4886A-2356-4F85-A2B6-531FBC86A295}" destId="{4C10E579-D844-4E4D-87E4-9B052E10263D}" srcOrd="7" destOrd="0" presId="urn:microsoft.com/office/officeart/2005/8/layout/default"/>
    <dgm:cxn modelId="{C2C2B3A9-C6A5-4E61-AF17-7C5764296F3E}" type="presParOf" srcId="{97B4886A-2356-4F85-A2B6-531FBC86A295}" destId="{A5828B9A-6B61-4887-8C8A-EC2FFEEA2D72}" srcOrd="8" destOrd="0" presId="urn:microsoft.com/office/officeart/2005/8/layout/default"/>
    <dgm:cxn modelId="{42E0151B-8D9A-485A-8BF3-E01148456E1B}" type="presParOf" srcId="{97B4886A-2356-4F85-A2B6-531FBC86A295}" destId="{A5E0157B-92C3-424B-ADF0-18268FA1AE68}" srcOrd="9" destOrd="0" presId="urn:microsoft.com/office/officeart/2005/8/layout/default"/>
    <dgm:cxn modelId="{9D7C5A66-5347-47D0-A406-0E344B448F60}" type="presParOf" srcId="{97B4886A-2356-4F85-A2B6-531FBC86A295}" destId="{136D7F44-BF78-4C19-BEA1-70AF584BE277}" srcOrd="10" destOrd="0" presId="urn:microsoft.com/office/officeart/2005/8/layout/default"/>
    <dgm:cxn modelId="{17A08C77-57C0-4164-887D-5D57C2D95762}" type="presParOf" srcId="{97B4886A-2356-4F85-A2B6-531FBC86A295}" destId="{DBA08650-7388-4B36-9EE2-5EB25F0B18E3}" srcOrd="11" destOrd="0" presId="urn:microsoft.com/office/officeart/2005/8/layout/default"/>
    <dgm:cxn modelId="{0B054C84-0C3D-42D9-935B-CD7D2DC8E57F}" type="presParOf" srcId="{97B4886A-2356-4F85-A2B6-531FBC86A295}" destId="{A5B55455-2980-4FBA-BE43-794277CF4679}" srcOrd="12" destOrd="0" presId="urn:microsoft.com/office/officeart/2005/8/layout/default"/>
    <dgm:cxn modelId="{36729F23-A736-4CE7-9496-8DAC916A689E}" type="presParOf" srcId="{97B4886A-2356-4F85-A2B6-531FBC86A295}" destId="{159DAA81-0537-4B43-ADE1-D9F7DE287BA0}" srcOrd="13" destOrd="0" presId="urn:microsoft.com/office/officeart/2005/8/layout/default"/>
    <dgm:cxn modelId="{3FB5D7B8-E40C-481D-8323-1F8F17FD8667}" type="presParOf" srcId="{97B4886A-2356-4F85-A2B6-531FBC86A295}" destId="{E5DA55B6-6E7C-4BAE-8747-449E1B3A4E74}" srcOrd="14" destOrd="0" presId="urn:microsoft.com/office/officeart/2005/8/layout/default"/>
    <dgm:cxn modelId="{61AABD33-F79E-4345-B718-4ED517526993}" type="presParOf" srcId="{97B4886A-2356-4F85-A2B6-531FBC86A295}" destId="{2EB61A4C-F390-4EA4-AF59-203E557C8A46}" srcOrd="15" destOrd="0" presId="urn:microsoft.com/office/officeart/2005/8/layout/default"/>
    <dgm:cxn modelId="{87715682-2B0F-410F-A9B4-E8AFA787DF33}" type="presParOf" srcId="{97B4886A-2356-4F85-A2B6-531FBC86A295}" destId="{42360EB4-AA31-4D15-9732-FD3C590704E0}" srcOrd="16" destOrd="0" presId="urn:microsoft.com/office/officeart/2005/8/layout/default"/>
    <dgm:cxn modelId="{040FEFF5-EAFF-4A2A-A257-DD62A549A6BE}" type="presParOf" srcId="{97B4886A-2356-4F85-A2B6-531FBC86A295}" destId="{0E8001E3-F9E9-434B-BD3A-6B15F0216EBA}" srcOrd="17" destOrd="0" presId="urn:microsoft.com/office/officeart/2005/8/layout/default"/>
    <dgm:cxn modelId="{D39D700C-0D2A-453A-A58A-B95952D0609A}" type="presParOf" srcId="{97B4886A-2356-4F85-A2B6-531FBC86A295}" destId="{5004ACD6-3DFA-4871-89CA-38431DCCC8A1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E2826-C66F-4D0F-B5D6-AE701E896E52}">
      <dsp:nvSpPr>
        <dsp:cNvPr id="0" name=""/>
        <dsp:cNvSpPr/>
      </dsp:nvSpPr>
      <dsp:spPr>
        <a:xfrm>
          <a:off x="501112" y="49"/>
          <a:ext cx="1623912" cy="974347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 err="1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Users</a:t>
          </a:r>
          <a:endParaRPr lang="es-ES_tradnl" sz="1600" kern="12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1112" y="49"/>
        <a:ext cx="1623912" cy="974347"/>
      </dsp:txXfrm>
    </dsp:sp>
    <dsp:sp modelId="{89F3D39F-CA23-4546-B1D4-0AE5E0E5E238}">
      <dsp:nvSpPr>
        <dsp:cNvPr id="0" name=""/>
        <dsp:cNvSpPr/>
      </dsp:nvSpPr>
      <dsp:spPr>
        <a:xfrm>
          <a:off x="2287416" y="49"/>
          <a:ext cx="1623912" cy="974347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Tipo Alarma</a:t>
          </a:r>
          <a:endParaRPr lang="es-ES_tradnl" sz="1600" kern="12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287416" y="49"/>
        <a:ext cx="1623912" cy="974347"/>
      </dsp:txXfrm>
    </dsp:sp>
    <dsp:sp modelId="{217CA3DB-94BF-42B2-8950-CFF6536A09F9}">
      <dsp:nvSpPr>
        <dsp:cNvPr id="0" name=""/>
        <dsp:cNvSpPr/>
      </dsp:nvSpPr>
      <dsp:spPr>
        <a:xfrm>
          <a:off x="4073721" y="49"/>
          <a:ext cx="1623912" cy="974347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Clasificación Alarma</a:t>
          </a:r>
          <a:endParaRPr lang="es-ES_tradnl" sz="1600" kern="12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73721" y="49"/>
        <a:ext cx="1623912" cy="974347"/>
      </dsp:txXfrm>
    </dsp:sp>
    <dsp:sp modelId="{0F3522F6-1B44-4B5B-AD65-69781B9FA3FE}">
      <dsp:nvSpPr>
        <dsp:cNvPr id="0" name=""/>
        <dsp:cNvSpPr/>
      </dsp:nvSpPr>
      <dsp:spPr>
        <a:xfrm>
          <a:off x="5860025" y="49"/>
          <a:ext cx="1623912" cy="974347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Tipo Centro Sanitario</a:t>
          </a:r>
          <a:endParaRPr lang="es-ES_tradnl" sz="1600" kern="12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860025" y="49"/>
        <a:ext cx="1623912" cy="974347"/>
      </dsp:txXfrm>
    </dsp:sp>
    <dsp:sp modelId="{A5828B9A-6B61-4887-8C8A-EC2FFEEA2D72}">
      <dsp:nvSpPr>
        <dsp:cNvPr id="0" name=""/>
        <dsp:cNvSpPr/>
      </dsp:nvSpPr>
      <dsp:spPr>
        <a:xfrm>
          <a:off x="501112" y="1136788"/>
          <a:ext cx="1623912" cy="974347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Tipo Modalidad Paciente</a:t>
          </a:r>
          <a:endParaRPr lang="es-ES_tradnl" sz="1600" kern="12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1112" y="1136788"/>
        <a:ext cx="1623912" cy="974347"/>
      </dsp:txXfrm>
    </dsp:sp>
    <dsp:sp modelId="{136D7F44-BF78-4C19-BEA1-70AF584BE277}">
      <dsp:nvSpPr>
        <dsp:cNvPr id="0" name=""/>
        <dsp:cNvSpPr/>
      </dsp:nvSpPr>
      <dsp:spPr>
        <a:xfrm>
          <a:off x="2287416" y="1136788"/>
          <a:ext cx="1623912" cy="974347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Centro Sanitario</a:t>
          </a:r>
          <a:endParaRPr lang="es-ES_tradnl" sz="1600" kern="12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287416" y="1136788"/>
        <a:ext cx="1623912" cy="974347"/>
      </dsp:txXfrm>
    </dsp:sp>
    <dsp:sp modelId="{A5B55455-2980-4FBA-BE43-794277CF4679}">
      <dsp:nvSpPr>
        <dsp:cNvPr id="0" name=""/>
        <dsp:cNvSpPr/>
      </dsp:nvSpPr>
      <dsp:spPr>
        <a:xfrm>
          <a:off x="4073721" y="1136788"/>
          <a:ext cx="1623912" cy="974347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Tipo Recurso Comunitario</a:t>
          </a:r>
          <a:endParaRPr lang="es-ES_tradnl" sz="1600" kern="12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73721" y="1136788"/>
        <a:ext cx="1623912" cy="974347"/>
      </dsp:txXfrm>
    </dsp:sp>
    <dsp:sp modelId="{E5DA55B6-6E7C-4BAE-8747-449E1B3A4E74}">
      <dsp:nvSpPr>
        <dsp:cNvPr id="0" name=""/>
        <dsp:cNvSpPr/>
      </dsp:nvSpPr>
      <dsp:spPr>
        <a:xfrm>
          <a:off x="5860025" y="1136788"/>
          <a:ext cx="1623912" cy="974347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Recurso Comunitario</a:t>
          </a:r>
          <a:endParaRPr lang="es-ES_tradnl" sz="1600" kern="12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860025" y="1136788"/>
        <a:ext cx="1623912" cy="974347"/>
      </dsp:txXfrm>
    </dsp:sp>
    <dsp:sp modelId="{42360EB4-AA31-4D15-9732-FD3C590704E0}">
      <dsp:nvSpPr>
        <dsp:cNvPr id="0" name=""/>
        <dsp:cNvSpPr/>
      </dsp:nvSpPr>
      <dsp:spPr>
        <a:xfrm>
          <a:off x="2287416" y="2273527"/>
          <a:ext cx="1623912" cy="974347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Persona</a:t>
          </a:r>
          <a:endParaRPr lang="es-ES_tradnl" sz="1600" kern="12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287416" y="2273527"/>
        <a:ext cx="1623912" cy="974347"/>
      </dsp:txXfrm>
    </dsp:sp>
    <dsp:sp modelId="{5004ACD6-3DFA-4871-89CA-38431DCCC8A1}">
      <dsp:nvSpPr>
        <dsp:cNvPr id="0" name=""/>
        <dsp:cNvSpPr/>
      </dsp:nvSpPr>
      <dsp:spPr>
        <a:xfrm>
          <a:off x="4073721" y="2273527"/>
          <a:ext cx="1623912" cy="974347"/>
        </a:xfrm>
        <a:prstGeom prst="rect">
          <a:avLst/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rPr>
            <a:t>Dirección</a:t>
          </a:r>
          <a:endParaRPr lang="es-ES_tradnl" sz="1600" kern="1200" dirty="0">
            <a:solidFill>
              <a:schemeClr val="accent2"/>
            </a:solidFill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73721" y="2273527"/>
        <a:ext cx="1623912" cy="97434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87740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6421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81db40db2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81db40db2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705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g88c2138cf0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3" name="Google Shape;1333;g88c2138cf0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0447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81db40db26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81db40db26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10358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g81db40db26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2" name="Google Shape;1692;g81db40db26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78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81db40db26_0_1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81db40db26_0_1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0087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8c2138cf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88c2138cf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255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6" name="Google Shape;2256;g81db40db26_0_2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7" name="Google Shape;2257;g81db40db26_0_2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16763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81db40db2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81db40db2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0218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8c2138cf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88c2138cf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5982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81db40db26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81db40db26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36568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1db40db26_0_2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81db40db26_0_2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08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88c2363617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88c2363617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6185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g81db40db26_0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0" name="Google Shape;1540;g81db40db26_0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8011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88b7faa7b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88b7faa7b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075506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g81db40db26_0_1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3" name="Google Shape;2093;g81db40db26_0_1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1576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g88b7faa7bf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9" name="Google Shape;1389;g88b7faa7bf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03263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g81db40db26_0_17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3" name="Google Shape;2053;g81db40db26_0_17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0974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81db40db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81db40db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46685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8" name="Google Shape;1998;g81db40db26_0_20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9" name="Google Shape;1999;g81db40db26_0_20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53601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g81db40db26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7" name="Google Shape;1517;g81db40db26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38280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81db40db26_0_16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81db40db26_0_16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3866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8c2138cf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88c2138cf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4808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8996625ea0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6" name="Google Shape;1136;g8996625ea0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44592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" name="Google Shape;1617;g81db40db26_0_9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8" name="Google Shape;1618;g81db40db26_0_9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067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88c23636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88c23636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7038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81db40db26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81db40db26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2411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88c2138cf0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88c2138cf0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5214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88c2138cf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88c2138cf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140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g8996625ea0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5" name="Google Shape;1305;g8996625ea0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07899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8996625ea0_0_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Google Shape;1092;g8996625ea0_0_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446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88c2138cf0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88c2138cf0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4042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81db40db26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81db40db26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9257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-7856036">
            <a:off x="8399053" y="4179160"/>
            <a:ext cx="885547" cy="840931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 rot="10800000">
            <a:off x="2656800" y="-37550"/>
            <a:ext cx="6805050" cy="1155075"/>
          </a:xfrm>
          <a:custGeom>
            <a:avLst/>
            <a:gdLst/>
            <a:ahLst/>
            <a:cxnLst/>
            <a:rect l="l" t="t" r="r" b="b"/>
            <a:pathLst>
              <a:path w="272202" h="46203" extrusionOk="0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</a:t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34250" y="4502651"/>
            <a:ext cx="6805050" cy="674448"/>
          </a:xfrm>
          <a:custGeom>
            <a:avLst/>
            <a:gdLst/>
            <a:ahLst/>
            <a:cxnLst/>
            <a:rect l="l" t="t" r="r" b="b"/>
            <a:pathLst>
              <a:path w="272202" h="46203" extrusionOk="0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-9044280">
            <a:off x="7593510" y="-121036"/>
            <a:ext cx="2004485" cy="1904276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 rot="5400000">
            <a:off x="-186875" y="646625"/>
            <a:ext cx="624000" cy="59280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4382000" y="1507650"/>
            <a:ext cx="3708000" cy="15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0"/>
              <a:buFont typeface="Fjalla One"/>
              <a:buNone/>
              <a:defRPr sz="8000">
                <a:latin typeface="Fjalla One"/>
                <a:ea typeface="Fjalla One"/>
                <a:cs typeface="Fjalla One"/>
                <a:sym typeface="Fjall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4682100" y="2943825"/>
            <a:ext cx="3107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129500" y="218725"/>
            <a:ext cx="230100" cy="230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434125" y="183000"/>
            <a:ext cx="108300" cy="108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2"/>
          <p:cNvGrpSpPr/>
          <p:nvPr/>
        </p:nvGrpSpPr>
        <p:grpSpPr>
          <a:xfrm rot="-1107106">
            <a:off x="8528671" y="1301364"/>
            <a:ext cx="1281741" cy="739430"/>
            <a:chOff x="2047425" y="139025"/>
            <a:chExt cx="1082100" cy="301975"/>
          </a:xfrm>
        </p:grpSpPr>
        <p:cxnSp>
          <p:nvCxnSpPr>
            <p:cNvPr id="19" name="Google Shape;19;p2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" name="Google Shape;22;p2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" name="Google Shape;23;p2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2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2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2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2"/>
          <p:cNvSpPr/>
          <p:nvPr/>
        </p:nvSpPr>
        <p:spPr>
          <a:xfrm rot="-7856088">
            <a:off x="8481249" y="4257205"/>
            <a:ext cx="721154" cy="684836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 rot="-484">
            <a:off x="-188301" y="4288385"/>
            <a:ext cx="768507" cy="483855"/>
            <a:chOff x="2047425" y="139025"/>
            <a:chExt cx="1082100" cy="301975"/>
          </a:xfrm>
        </p:grpSpPr>
        <p:cxnSp>
          <p:nvCxnSpPr>
            <p:cNvPr id="29" name="Google Shape;29;p2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2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2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2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2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2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2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2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" name="Google Shape;37;p2"/>
          <p:cNvGrpSpPr/>
          <p:nvPr/>
        </p:nvGrpSpPr>
        <p:grpSpPr>
          <a:xfrm rot="-2700000" flipH="1">
            <a:off x="3230340" y="-212215"/>
            <a:ext cx="969135" cy="969885"/>
            <a:chOff x="3368407" y="4173748"/>
            <a:chExt cx="969007" cy="969757"/>
          </a:xfrm>
        </p:grpSpPr>
        <p:sp>
          <p:nvSpPr>
            <p:cNvPr id="38" name="Google Shape;38;p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rot="5128316">
            <a:off x="194387" y="353780"/>
            <a:ext cx="224200" cy="213087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9668962">
            <a:off x="7488386" y="4146536"/>
            <a:ext cx="313833" cy="31383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2"/>
          <p:cNvSpPr/>
          <p:nvPr/>
        </p:nvSpPr>
        <p:spPr>
          <a:xfrm rot="9666835">
            <a:off x="7270737" y="4379733"/>
            <a:ext cx="108438" cy="108438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 rot="8101428" flipH="1">
            <a:off x="5246706" y="4201602"/>
            <a:ext cx="1154753" cy="1155647"/>
            <a:chOff x="3368407" y="4173748"/>
            <a:chExt cx="969007" cy="969757"/>
          </a:xfrm>
        </p:grpSpPr>
        <p:sp>
          <p:nvSpPr>
            <p:cNvPr id="46" name="Google Shape;46;p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" name="Google Shape;50;p2"/>
          <p:cNvGrpSpPr/>
          <p:nvPr/>
        </p:nvGrpSpPr>
        <p:grpSpPr>
          <a:xfrm rot="1807889">
            <a:off x="5207399" y="720559"/>
            <a:ext cx="310209" cy="310209"/>
            <a:chOff x="5207300" y="720450"/>
            <a:chExt cx="310200" cy="310200"/>
          </a:xfrm>
        </p:grpSpPr>
        <p:sp>
          <p:nvSpPr>
            <p:cNvPr id="51" name="Google Shape;51;p2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TITLE_ONLY_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3"/>
          <p:cNvSpPr txBox="1">
            <a:spLocks noGrp="1"/>
          </p:cNvSpPr>
          <p:nvPr>
            <p:ph type="title"/>
          </p:nvPr>
        </p:nvSpPr>
        <p:spPr>
          <a:xfrm>
            <a:off x="1834200" y="1759335"/>
            <a:ext cx="5475600" cy="20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300"/>
              <a:buNone/>
              <a:defRPr sz="7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3"/>
          <p:cNvSpPr/>
          <p:nvPr/>
        </p:nvSpPr>
        <p:spPr>
          <a:xfrm rot="-5400000">
            <a:off x="1488126" y="-2281816"/>
            <a:ext cx="5555216" cy="9494317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13"/>
          <p:cNvSpPr/>
          <p:nvPr/>
        </p:nvSpPr>
        <p:spPr>
          <a:xfrm rot="8906445" flipH="1">
            <a:off x="2037818" y="304427"/>
            <a:ext cx="163361" cy="155483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13"/>
          <p:cNvSpPr/>
          <p:nvPr/>
        </p:nvSpPr>
        <p:spPr>
          <a:xfrm rot="7465102" flipH="1">
            <a:off x="1678237" y="299944"/>
            <a:ext cx="294570" cy="280262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3"/>
          <p:cNvSpPr/>
          <p:nvPr/>
        </p:nvSpPr>
        <p:spPr>
          <a:xfrm rot="7457445">
            <a:off x="8427429" y="2799651"/>
            <a:ext cx="333338" cy="3333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13"/>
          <p:cNvSpPr/>
          <p:nvPr/>
        </p:nvSpPr>
        <p:spPr>
          <a:xfrm rot="7459681">
            <a:off x="8171728" y="3122461"/>
            <a:ext cx="156934" cy="156934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p13"/>
          <p:cNvGrpSpPr/>
          <p:nvPr/>
        </p:nvGrpSpPr>
        <p:grpSpPr>
          <a:xfrm rot="1273763">
            <a:off x="8723893" y="334076"/>
            <a:ext cx="607836" cy="450615"/>
            <a:chOff x="2047425" y="139025"/>
            <a:chExt cx="1082100" cy="301975"/>
          </a:xfrm>
        </p:grpSpPr>
        <p:cxnSp>
          <p:nvCxnSpPr>
            <p:cNvPr id="273" name="Google Shape;273;p1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1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1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1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1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1" name="Google Shape;281;p13"/>
          <p:cNvGrpSpPr/>
          <p:nvPr/>
        </p:nvGrpSpPr>
        <p:grpSpPr>
          <a:xfrm rot="1273953">
            <a:off x="-610611" y="3749541"/>
            <a:ext cx="947182" cy="702215"/>
            <a:chOff x="2047425" y="139025"/>
            <a:chExt cx="1082100" cy="301975"/>
          </a:xfrm>
        </p:grpSpPr>
        <p:cxnSp>
          <p:nvCxnSpPr>
            <p:cNvPr id="282" name="Google Shape;282;p1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1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1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5" name="Google Shape;285;p1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6" name="Google Shape;286;p1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7" name="Google Shape;287;p1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" name="Google Shape;288;p1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9" name="Google Shape;289;p1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0" name="Google Shape;290;p13"/>
          <p:cNvSpPr/>
          <p:nvPr/>
        </p:nvSpPr>
        <p:spPr>
          <a:xfrm rot="-8495506">
            <a:off x="-151740" y="339211"/>
            <a:ext cx="330779" cy="33077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3"/>
          <p:cNvSpPr/>
          <p:nvPr/>
        </p:nvSpPr>
        <p:spPr>
          <a:xfrm rot="-8497951">
            <a:off x="-121182" y="136236"/>
            <a:ext cx="119381" cy="119381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2" name="Google Shape;292;p13"/>
          <p:cNvGrpSpPr/>
          <p:nvPr/>
        </p:nvGrpSpPr>
        <p:grpSpPr>
          <a:xfrm rot="2695972">
            <a:off x="7134167" y="599367"/>
            <a:ext cx="935561" cy="936285"/>
            <a:chOff x="3368407" y="4173748"/>
            <a:chExt cx="969007" cy="969757"/>
          </a:xfrm>
        </p:grpSpPr>
        <p:sp>
          <p:nvSpPr>
            <p:cNvPr id="293" name="Google Shape;293;p13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13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13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13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13"/>
          <p:cNvGrpSpPr/>
          <p:nvPr/>
        </p:nvGrpSpPr>
        <p:grpSpPr>
          <a:xfrm rot="-3703883">
            <a:off x="610918" y="2952183"/>
            <a:ext cx="2270338" cy="2290846"/>
            <a:chOff x="1313000" y="237900"/>
            <a:chExt cx="5081500" cy="5226650"/>
          </a:xfrm>
        </p:grpSpPr>
        <p:sp>
          <p:nvSpPr>
            <p:cNvPr id="298" name="Google Shape;298;p13"/>
            <p:cNvSpPr/>
            <p:nvPr/>
          </p:nvSpPr>
          <p:spPr>
            <a:xfrm>
              <a:off x="2336100" y="1502375"/>
              <a:ext cx="4058400" cy="3324450"/>
            </a:xfrm>
            <a:custGeom>
              <a:avLst/>
              <a:gdLst/>
              <a:ahLst/>
              <a:cxnLst/>
              <a:rect l="l" t="t" r="r" b="b"/>
              <a:pathLst>
                <a:path w="162336" h="132978" extrusionOk="0">
                  <a:moveTo>
                    <a:pt x="133881" y="1"/>
                  </a:moveTo>
                  <a:cubicBezTo>
                    <a:pt x="131441" y="1"/>
                    <a:pt x="128885" y="329"/>
                    <a:pt x="126294" y="1060"/>
                  </a:cubicBezTo>
                  <a:cubicBezTo>
                    <a:pt x="105585" y="6836"/>
                    <a:pt x="106783" y="11626"/>
                    <a:pt x="86286" y="14866"/>
                  </a:cubicBezTo>
                  <a:cubicBezTo>
                    <a:pt x="65718" y="18106"/>
                    <a:pt x="48672" y="39448"/>
                    <a:pt x="44446" y="50014"/>
                  </a:cubicBezTo>
                  <a:cubicBezTo>
                    <a:pt x="40220" y="60650"/>
                    <a:pt x="31063" y="71779"/>
                    <a:pt x="18103" y="75935"/>
                  </a:cubicBezTo>
                  <a:cubicBezTo>
                    <a:pt x="5142" y="80020"/>
                    <a:pt x="0" y="102771"/>
                    <a:pt x="10848" y="115943"/>
                  </a:cubicBezTo>
                  <a:cubicBezTo>
                    <a:pt x="21021" y="128330"/>
                    <a:pt x="34893" y="132977"/>
                    <a:pt x="47663" y="132977"/>
                  </a:cubicBezTo>
                  <a:cubicBezTo>
                    <a:pt x="64956" y="132977"/>
                    <a:pt x="80229" y="124457"/>
                    <a:pt x="81566" y="115098"/>
                  </a:cubicBezTo>
                  <a:cubicBezTo>
                    <a:pt x="83961" y="98756"/>
                    <a:pt x="83045" y="84458"/>
                    <a:pt x="108614" y="72554"/>
                  </a:cubicBezTo>
                  <a:cubicBezTo>
                    <a:pt x="134112" y="60650"/>
                    <a:pt x="116714" y="29165"/>
                    <a:pt x="141015" y="22121"/>
                  </a:cubicBezTo>
                  <a:cubicBezTo>
                    <a:pt x="162336" y="16020"/>
                    <a:pt x="150934" y="1"/>
                    <a:pt x="133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13"/>
            <p:cNvSpPr/>
            <p:nvPr/>
          </p:nvSpPr>
          <p:spPr>
            <a:xfrm>
              <a:off x="2528025" y="1696150"/>
              <a:ext cx="3219000" cy="3768400"/>
            </a:xfrm>
            <a:custGeom>
              <a:avLst/>
              <a:gdLst/>
              <a:ahLst/>
              <a:cxnLst/>
              <a:rect l="l" t="t" r="r" b="b"/>
              <a:pathLst>
                <a:path w="128760" h="150736" extrusionOk="0">
                  <a:moveTo>
                    <a:pt x="128337" y="1"/>
                  </a:moveTo>
                  <a:cubicBezTo>
                    <a:pt x="128126" y="142"/>
                    <a:pt x="103121" y="10496"/>
                    <a:pt x="75016" y="34163"/>
                  </a:cubicBezTo>
                  <a:cubicBezTo>
                    <a:pt x="49025" y="55998"/>
                    <a:pt x="15004" y="93964"/>
                    <a:pt x="1" y="150525"/>
                  </a:cubicBezTo>
                  <a:lnTo>
                    <a:pt x="1128" y="150736"/>
                  </a:lnTo>
                  <a:cubicBezTo>
                    <a:pt x="16061" y="94386"/>
                    <a:pt x="49941" y="56703"/>
                    <a:pt x="75650" y="35078"/>
                  </a:cubicBezTo>
                  <a:cubicBezTo>
                    <a:pt x="103684" y="11482"/>
                    <a:pt x="128548" y="1128"/>
                    <a:pt x="128760" y="987"/>
                  </a:cubicBezTo>
                  <a:lnTo>
                    <a:pt x="128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13"/>
            <p:cNvSpPr/>
            <p:nvPr/>
          </p:nvSpPr>
          <p:spPr>
            <a:xfrm>
              <a:off x="1313000" y="237900"/>
              <a:ext cx="2560400" cy="4684800"/>
            </a:xfrm>
            <a:custGeom>
              <a:avLst/>
              <a:gdLst/>
              <a:ahLst/>
              <a:cxnLst/>
              <a:rect l="l" t="t" r="r" b="b"/>
              <a:pathLst>
                <a:path w="102416" h="187392" extrusionOk="0">
                  <a:moveTo>
                    <a:pt x="81850" y="1"/>
                  </a:moveTo>
                  <a:cubicBezTo>
                    <a:pt x="76353" y="1"/>
                    <a:pt x="70025" y="2344"/>
                    <a:pt x="64943" y="7757"/>
                  </a:cubicBezTo>
                  <a:cubicBezTo>
                    <a:pt x="49729" y="23958"/>
                    <a:pt x="53251" y="28184"/>
                    <a:pt x="37050" y="41778"/>
                  </a:cubicBezTo>
                  <a:cubicBezTo>
                    <a:pt x="20850" y="55443"/>
                    <a:pt x="16835" y="85731"/>
                    <a:pt x="18596" y="98621"/>
                  </a:cubicBezTo>
                  <a:cubicBezTo>
                    <a:pt x="20427" y="111440"/>
                    <a:pt x="18032" y="127500"/>
                    <a:pt x="9016" y="138065"/>
                  </a:cubicBezTo>
                  <a:cubicBezTo>
                    <a:pt x="1" y="148701"/>
                    <a:pt x="7115" y="174552"/>
                    <a:pt x="23456" y="182582"/>
                  </a:cubicBezTo>
                  <a:cubicBezTo>
                    <a:pt x="30249" y="185951"/>
                    <a:pt x="36885" y="187392"/>
                    <a:pt x="43139" y="187392"/>
                  </a:cubicBezTo>
                  <a:cubicBezTo>
                    <a:pt x="69958" y="187392"/>
                    <a:pt x="89736" y="160898"/>
                    <a:pt x="84595" y="146447"/>
                  </a:cubicBezTo>
                  <a:cubicBezTo>
                    <a:pt x="78185" y="128627"/>
                    <a:pt x="70085" y="114469"/>
                    <a:pt x="86215" y="89534"/>
                  </a:cubicBezTo>
                  <a:cubicBezTo>
                    <a:pt x="102416" y="64670"/>
                    <a:pt x="70860" y="41144"/>
                    <a:pt x="88610" y="21915"/>
                  </a:cubicBezTo>
                  <a:cubicBezTo>
                    <a:pt x="100357" y="9186"/>
                    <a:pt x="92732" y="1"/>
                    <a:pt x="81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13"/>
            <p:cNvSpPr/>
            <p:nvPr/>
          </p:nvSpPr>
          <p:spPr>
            <a:xfrm>
              <a:off x="1610600" y="532175"/>
              <a:ext cx="1628875" cy="4886600"/>
            </a:xfrm>
            <a:custGeom>
              <a:avLst/>
              <a:gdLst/>
              <a:ahLst/>
              <a:cxnLst/>
              <a:rect l="l" t="t" r="r" b="b"/>
              <a:pathLst>
                <a:path w="65155" h="195464" extrusionOk="0">
                  <a:moveTo>
                    <a:pt x="64591" y="1"/>
                  </a:moveTo>
                  <a:cubicBezTo>
                    <a:pt x="58745" y="3945"/>
                    <a:pt x="42333" y="34374"/>
                    <a:pt x="31133" y="71424"/>
                  </a:cubicBezTo>
                  <a:cubicBezTo>
                    <a:pt x="20991" y="105163"/>
                    <a:pt x="11975" y="153976"/>
                    <a:pt x="26485" y="195464"/>
                  </a:cubicBezTo>
                  <a:lnTo>
                    <a:pt x="26485" y="195464"/>
                  </a:lnTo>
                  <a:lnTo>
                    <a:pt x="27471" y="195182"/>
                  </a:lnTo>
                  <a:cubicBezTo>
                    <a:pt x="0" y="116926"/>
                    <a:pt x="55223" y="7467"/>
                    <a:pt x="65154" y="917"/>
                  </a:cubicBezTo>
                  <a:lnTo>
                    <a:pt x="64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13"/>
          <p:cNvGrpSpPr/>
          <p:nvPr/>
        </p:nvGrpSpPr>
        <p:grpSpPr>
          <a:xfrm rot="2884542" flipH="1">
            <a:off x="6196477" y="2952476"/>
            <a:ext cx="2270197" cy="2290259"/>
            <a:chOff x="1313000" y="237900"/>
            <a:chExt cx="5081500" cy="5226650"/>
          </a:xfrm>
        </p:grpSpPr>
        <p:sp>
          <p:nvSpPr>
            <p:cNvPr id="303" name="Google Shape;303;p13"/>
            <p:cNvSpPr/>
            <p:nvPr/>
          </p:nvSpPr>
          <p:spPr>
            <a:xfrm>
              <a:off x="2336100" y="1502375"/>
              <a:ext cx="4058400" cy="3324450"/>
            </a:xfrm>
            <a:custGeom>
              <a:avLst/>
              <a:gdLst/>
              <a:ahLst/>
              <a:cxnLst/>
              <a:rect l="l" t="t" r="r" b="b"/>
              <a:pathLst>
                <a:path w="162336" h="132978" extrusionOk="0">
                  <a:moveTo>
                    <a:pt x="133881" y="1"/>
                  </a:moveTo>
                  <a:cubicBezTo>
                    <a:pt x="131441" y="1"/>
                    <a:pt x="128885" y="329"/>
                    <a:pt x="126294" y="1060"/>
                  </a:cubicBezTo>
                  <a:cubicBezTo>
                    <a:pt x="105585" y="6836"/>
                    <a:pt x="106783" y="11626"/>
                    <a:pt x="86286" y="14866"/>
                  </a:cubicBezTo>
                  <a:cubicBezTo>
                    <a:pt x="65718" y="18106"/>
                    <a:pt x="48672" y="39448"/>
                    <a:pt x="44446" y="50014"/>
                  </a:cubicBezTo>
                  <a:cubicBezTo>
                    <a:pt x="40220" y="60650"/>
                    <a:pt x="31063" y="71779"/>
                    <a:pt x="18103" y="75935"/>
                  </a:cubicBezTo>
                  <a:cubicBezTo>
                    <a:pt x="5142" y="80020"/>
                    <a:pt x="0" y="102771"/>
                    <a:pt x="10848" y="115943"/>
                  </a:cubicBezTo>
                  <a:cubicBezTo>
                    <a:pt x="21021" y="128330"/>
                    <a:pt x="34893" y="132977"/>
                    <a:pt x="47663" y="132977"/>
                  </a:cubicBezTo>
                  <a:cubicBezTo>
                    <a:pt x="64956" y="132977"/>
                    <a:pt x="80229" y="124457"/>
                    <a:pt x="81566" y="115098"/>
                  </a:cubicBezTo>
                  <a:cubicBezTo>
                    <a:pt x="83961" y="98756"/>
                    <a:pt x="83045" y="84458"/>
                    <a:pt x="108614" y="72554"/>
                  </a:cubicBezTo>
                  <a:cubicBezTo>
                    <a:pt x="134112" y="60650"/>
                    <a:pt x="116714" y="29165"/>
                    <a:pt x="141015" y="22121"/>
                  </a:cubicBezTo>
                  <a:cubicBezTo>
                    <a:pt x="162336" y="16020"/>
                    <a:pt x="150934" y="1"/>
                    <a:pt x="1338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13"/>
            <p:cNvSpPr/>
            <p:nvPr/>
          </p:nvSpPr>
          <p:spPr>
            <a:xfrm>
              <a:off x="2528025" y="1696150"/>
              <a:ext cx="3219000" cy="3768400"/>
            </a:xfrm>
            <a:custGeom>
              <a:avLst/>
              <a:gdLst/>
              <a:ahLst/>
              <a:cxnLst/>
              <a:rect l="l" t="t" r="r" b="b"/>
              <a:pathLst>
                <a:path w="128760" h="150736" extrusionOk="0">
                  <a:moveTo>
                    <a:pt x="128337" y="1"/>
                  </a:moveTo>
                  <a:cubicBezTo>
                    <a:pt x="128126" y="142"/>
                    <a:pt x="103121" y="10496"/>
                    <a:pt x="75016" y="34163"/>
                  </a:cubicBezTo>
                  <a:cubicBezTo>
                    <a:pt x="49025" y="55998"/>
                    <a:pt x="15004" y="93964"/>
                    <a:pt x="1" y="150525"/>
                  </a:cubicBezTo>
                  <a:lnTo>
                    <a:pt x="1128" y="150736"/>
                  </a:lnTo>
                  <a:cubicBezTo>
                    <a:pt x="16061" y="94386"/>
                    <a:pt x="49941" y="56703"/>
                    <a:pt x="75650" y="35078"/>
                  </a:cubicBezTo>
                  <a:cubicBezTo>
                    <a:pt x="103684" y="11482"/>
                    <a:pt x="128548" y="1128"/>
                    <a:pt x="128760" y="987"/>
                  </a:cubicBezTo>
                  <a:lnTo>
                    <a:pt x="128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13"/>
            <p:cNvSpPr/>
            <p:nvPr/>
          </p:nvSpPr>
          <p:spPr>
            <a:xfrm>
              <a:off x="1313000" y="237900"/>
              <a:ext cx="2560400" cy="4684800"/>
            </a:xfrm>
            <a:custGeom>
              <a:avLst/>
              <a:gdLst/>
              <a:ahLst/>
              <a:cxnLst/>
              <a:rect l="l" t="t" r="r" b="b"/>
              <a:pathLst>
                <a:path w="102416" h="187392" extrusionOk="0">
                  <a:moveTo>
                    <a:pt x="81850" y="1"/>
                  </a:moveTo>
                  <a:cubicBezTo>
                    <a:pt x="76353" y="1"/>
                    <a:pt x="70025" y="2344"/>
                    <a:pt x="64943" y="7757"/>
                  </a:cubicBezTo>
                  <a:cubicBezTo>
                    <a:pt x="49729" y="23958"/>
                    <a:pt x="53251" y="28184"/>
                    <a:pt x="37050" y="41778"/>
                  </a:cubicBezTo>
                  <a:cubicBezTo>
                    <a:pt x="20850" y="55443"/>
                    <a:pt x="16835" y="85731"/>
                    <a:pt x="18596" y="98621"/>
                  </a:cubicBezTo>
                  <a:cubicBezTo>
                    <a:pt x="20427" y="111440"/>
                    <a:pt x="18032" y="127500"/>
                    <a:pt x="9016" y="138065"/>
                  </a:cubicBezTo>
                  <a:cubicBezTo>
                    <a:pt x="1" y="148701"/>
                    <a:pt x="7115" y="174552"/>
                    <a:pt x="23456" y="182582"/>
                  </a:cubicBezTo>
                  <a:cubicBezTo>
                    <a:pt x="30249" y="185951"/>
                    <a:pt x="36885" y="187392"/>
                    <a:pt x="43139" y="187392"/>
                  </a:cubicBezTo>
                  <a:cubicBezTo>
                    <a:pt x="69958" y="187392"/>
                    <a:pt x="89736" y="160898"/>
                    <a:pt x="84595" y="146447"/>
                  </a:cubicBezTo>
                  <a:cubicBezTo>
                    <a:pt x="78185" y="128627"/>
                    <a:pt x="70085" y="114469"/>
                    <a:pt x="86215" y="89534"/>
                  </a:cubicBezTo>
                  <a:cubicBezTo>
                    <a:pt x="102416" y="64670"/>
                    <a:pt x="70860" y="41144"/>
                    <a:pt x="88610" y="21915"/>
                  </a:cubicBezTo>
                  <a:cubicBezTo>
                    <a:pt x="100357" y="9186"/>
                    <a:pt x="92732" y="1"/>
                    <a:pt x="818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13"/>
            <p:cNvSpPr/>
            <p:nvPr/>
          </p:nvSpPr>
          <p:spPr>
            <a:xfrm>
              <a:off x="1610600" y="532175"/>
              <a:ext cx="1628875" cy="4886600"/>
            </a:xfrm>
            <a:custGeom>
              <a:avLst/>
              <a:gdLst/>
              <a:ahLst/>
              <a:cxnLst/>
              <a:rect l="l" t="t" r="r" b="b"/>
              <a:pathLst>
                <a:path w="65155" h="195464" extrusionOk="0">
                  <a:moveTo>
                    <a:pt x="64591" y="1"/>
                  </a:moveTo>
                  <a:cubicBezTo>
                    <a:pt x="58745" y="3945"/>
                    <a:pt x="42333" y="34374"/>
                    <a:pt x="31133" y="71424"/>
                  </a:cubicBezTo>
                  <a:cubicBezTo>
                    <a:pt x="20991" y="105163"/>
                    <a:pt x="11975" y="153976"/>
                    <a:pt x="26485" y="195464"/>
                  </a:cubicBezTo>
                  <a:lnTo>
                    <a:pt x="26485" y="195464"/>
                  </a:lnTo>
                  <a:lnTo>
                    <a:pt x="27471" y="195182"/>
                  </a:lnTo>
                  <a:cubicBezTo>
                    <a:pt x="0" y="116926"/>
                    <a:pt x="55223" y="7467"/>
                    <a:pt x="65154" y="917"/>
                  </a:cubicBezTo>
                  <a:lnTo>
                    <a:pt x="6459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4">
  <p:cSld name="TITLE_ONLY_1"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14"/>
          <p:cNvSpPr/>
          <p:nvPr/>
        </p:nvSpPr>
        <p:spPr>
          <a:xfrm rot="-5400000">
            <a:off x="1823086" y="-1438364"/>
            <a:ext cx="4762783" cy="8439044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14"/>
          <p:cNvSpPr txBox="1">
            <a:spLocks noGrp="1"/>
          </p:cNvSpPr>
          <p:nvPr>
            <p:ph type="title"/>
          </p:nvPr>
        </p:nvSpPr>
        <p:spPr>
          <a:xfrm>
            <a:off x="4374925" y="540000"/>
            <a:ext cx="4049100" cy="20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4"/>
          <p:cNvSpPr/>
          <p:nvPr/>
        </p:nvSpPr>
        <p:spPr>
          <a:xfrm rot="7121598" flipH="1">
            <a:off x="247782" y="219572"/>
            <a:ext cx="198700" cy="188908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14"/>
          <p:cNvSpPr/>
          <p:nvPr/>
        </p:nvSpPr>
        <p:spPr>
          <a:xfrm rot="5671217" flipH="1">
            <a:off x="-106363" y="382689"/>
            <a:ext cx="357813" cy="340097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14"/>
          <p:cNvSpPr/>
          <p:nvPr/>
        </p:nvSpPr>
        <p:spPr>
          <a:xfrm rot="7457400">
            <a:off x="8177173" y="4327380"/>
            <a:ext cx="206609" cy="206609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14"/>
          <p:cNvSpPr/>
          <p:nvPr/>
        </p:nvSpPr>
        <p:spPr>
          <a:xfrm rot="7459600">
            <a:off x="8018592" y="4527430"/>
            <a:ext cx="97356" cy="97356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14"/>
          <p:cNvGrpSpPr/>
          <p:nvPr/>
        </p:nvGrpSpPr>
        <p:grpSpPr>
          <a:xfrm rot="1273763">
            <a:off x="8723893" y="334076"/>
            <a:ext cx="607836" cy="450615"/>
            <a:chOff x="2047425" y="139025"/>
            <a:chExt cx="1082100" cy="301975"/>
          </a:xfrm>
        </p:grpSpPr>
        <p:cxnSp>
          <p:nvCxnSpPr>
            <p:cNvPr id="315" name="Google Shape;315;p14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6" name="Google Shape;316;p14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7" name="Google Shape;317;p14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8" name="Google Shape;318;p14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9" name="Google Shape;319;p14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0" name="Google Shape;320;p14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1" name="Google Shape;321;p14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2" name="Google Shape;322;p14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23" name="Google Shape;323;p14"/>
          <p:cNvGrpSpPr/>
          <p:nvPr/>
        </p:nvGrpSpPr>
        <p:grpSpPr>
          <a:xfrm rot="1201746">
            <a:off x="5033537" y="2971622"/>
            <a:ext cx="227977" cy="227935"/>
            <a:chOff x="4069645" y="4173748"/>
            <a:chExt cx="267769" cy="267769"/>
          </a:xfrm>
        </p:grpSpPr>
        <p:sp>
          <p:nvSpPr>
            <p:cNvPr id="324" name="Google Shape;324;p14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4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4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6"/>
          <p:cNvSpPr/>
          <p:nvPr/>
        </p:nvSpPr>
        <p:spPr>
          <a:xfrm flipH="1">
            <a:off x="396" y="4329873"/>
            <a:ext cx="3396557" cy="828625"/>
          </a:xfrm>
          <a:custGeom>
            <a:avLst/>
            <a:gdLst/>
            <a:ahLst/>
            <a:cxnLst/>
            <a:rect l="l" t="t" r="r" b="b"/>
            <a:pathLst>
              <a:path w="285665" h="92558" extrusionOk="0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16"/>
          <p:cNvSpPr/>
          <p:nvPr/>
        </p:nvSpPr>
        <p:spPr>
          <a:xfrm>
            <a:off x="4569175" y="3792173"/>
            <a:ext cx="4620631" cy="1351347"/>
          </a:xfrm>
          <a:custGeom>
            <a:avLst/>
            <a:gdLst/>
            <a:ahLst/>
            <a:cxnLst/>
            <a:rect l="l" t="t" r="r" b="b"/>
            <a:pathLst>
              <a:path w="285665" h="92558" extrusionOk="0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16"/>
          <p:cNvSpPr txBox="1">
            <a:spLocks noGrp="1"/>
          </p:cNvSpPr>
          <p:nvPr>
            <p:ph type="title"/>
          </p:nvPr>
        </p:nvSpPr>
        <p:spPr>
          <a:xfrm>
            <a:off x="4572000" y="1638550"/>
            <a:ext cx="3852000" cy="115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16"/>
          <p:cNvSpPr txBox="1">
            <a:spLocks noGrp="1"/>
          </p:cNvSpPr>
          <p:nvPr>
            <p:ph type="subTitle" idx="1"/>
          </p:nvPr>
        </p:nvSpPr>
        <p:spPr>
          <a:xfrm>
            <a:off x="4572000" y="2675950"/>
            <a:ext cx="3852000" cy="98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2" name="Google Shape;362;p16"/>
          <p:cNvSpPr/>
          <p:nvPr/>
        </p:nvSpPr>
        <p:spPr>
          <a:xfrm rot="-554321">
            <a:off x="8411030" y="146168"/>
            <a:ext cx="265342" cy="252864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16"/>
          <p:cNvSpPr/>
          <p:nvPr/>
        </p:nvSpPr>
        <p:spPr>
          <a:xfrm rot="-8371639">
            <a:off x="8568445" y="399459"/>
            <a:ext cx="478365" cy="454775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16"/>
          <p:cNvSpPr/>
          <p:nvPr/>
        </p:nvSpPr>
        <p:spPr>
          <a:xfrm>
            <a:off x="4348636" y="159673"/>
            <a:ext cx="282000" cy="2754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16"/>
          <p:cNvSpPr/>
          <p:nvPr/>
        </p:nvSpPr>
        <p:spPr>
          <a:xfrm rot="1771543">
            <a:off x="4047299" y="377712"/>
            <a:ext cx="496130" cy="484707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7"/>
          <p:cNvSpPr/>
          <p:nvPr/>
        </p:nvSpPr>
        <p:spPr>
          <a:xfrm rot="10800000">
            <a:off x="8123772" y="-23842"/>
            <a:ext cx="1074853" cy="5167342"/>
          </a:xfrm>
          <a:custGeom>
            <a:avLst/>
            <a:gdLst/>
            <a:ahLst/>
            <a:cxnLst/>
            <a:rect l="l" t="t" r="r" b="b"/>
            <a:pathLst>
              <a:path w="95734" h="209056" extrusionOk="0">
                <a:moveTo>
                  <a:pt x="0" y="0"/>
                </a:moveTo>
                <a:lnTo>
                  <a:pt x="0" y="14745"/>
                </a:lnTo>
                <a:cubicBezTo>
                  <a:pt x="31" y="14915"/>
                  <a:pt x="46" y="15069"/>
                  <a:pt x="62" y="15239"/>
                </a:cubicBezTo>
                <a:cubicBezTo>
                  <a:pt x="77" y="19026"/>
                  <a:pt x="93" y="22813"/>
                  <a:pt x="93" y="26599"/>
                </a:cubicBezTo>
                <a:cubicBezTo>
                  <a:pt x="108" y="28779"/>
                  <a:pt x="108" y="30958"/>
                  <a:pt x="124" y="33137"/>
                </a:cubicBezTo>
                <a:cubicBezTo>
                  <a:pt x="139" y="37079"/>
                  <a:pt x="155" y="41020"/>
                  <a:pt x="170" y="44961"/>
                </a:cubicBezTo>
                <a:cubicBezTo>
                  <a:pt x="170" y="51499"/>
                  <a:pt x="185" y="58037"/>
                  <a:pt x="201" y="64574"/>
                </a:cubicBezTo>
                <a:cubicBezTo>
                  <a:pt x="201" y="68701"/>
                  <a:pt x="216" y="72828"/>
                  <a:pt x="216" y="76955"/>
                </a:cubicBezTo>
                <a:cubicBezTo>
                  <a:pt x="216" y="79103"/>
                  <a:pt x="232" y="81251"/>
                  <a:pt x="232" y="83400"/>
                </a:cubicBezTo>
                <a:cubicBezTo>
                  <a:pt x="247" y="87557"/>
                  <a:pt x="247" y="91715"/>
                  <a:pt x="263" y="95872"/>
                </a:cubicBezTo>
                <a:cubicBezTo>
                  <a:pt x="263" y="102163"/>
                  <a:pt x="278" y="108469"/>
                  <a:pt x="294" y="114790"/>
                </a:cubicBezTo>
                <a:cubicBezTo>
                  <a:pt x="294" y="118933"/>
                  <a:pt x="294" y="123075"/>
                  <a:pt x="309" y="127217"/>
                </a:cubicBezTo>
                <a:cubicBezTo>
                  <a:pt x="294" y="129350"/>
                  <a:pt x="309" y="131483"/>
                  <a:pt x="325" y="133616"/>
                </a:cubicBezTo>
                <a:cubicBezTo>
                  <a:pt x="340" y="137789"/>
                  <a:pt x="340" y="141946"/>
                  <a:pt x="355" y="146135"/>
                </a:cubicBezTo>
                <a:cubicBezTo>
                  <a:pt x="371" y="152425"/>
                  <a:pt x="386" y="158700"/>
                  <a:pt x="386" y="164991"/>
                </a:cubicBezTo>
                <a:cubicBezTo>
                  <a:pt x="402" y="169148"/>
                  <a:pt x="402" y="173306"/>
                  <a:pt x="402" y="177464"/>
                </a:cubicBezTo>
                <a:cubicBezTo>
                  <a:pt x="417" y="179581"/>
                  <a:pt x="417" y="181699"/>
                  <a:pt x="417" y="183816"/>
                </a:cubicBezTo>
                <a:cubicBezTo>
                  <a:pt x="433" y="188005"/>
                  <a:pt x="448" y="192193"/>
                  <a:pt x="448" y="196382"/>
                </a:cubicBezTo>
                <a:cubicBezTo>
                  <a:pt x="464" y="200277"/>
                  <a:pt x="479" y="204171"/>
                  <a:pt x="479" y="208066"/>
                </a:cubicBezTo>
                <a:lnTo>
                  <a:pt x="479" y="208638"/>
                </a:lnTo>
                <a:cubicBezTo>
                  <a:pt x="850" y="208654"/>
                  <a:pt x="1190" y="208684"/>
                  <a:pt x="1530" y="208684"/>
                </a:cubicBezTo>
                <a:lnTo>
                  <a:pt x="15703" y="208746"/>
                </a:lnTo>
                <a:lnTo>
                  <a:pt x="32720" y="208839"/>
                </a:lnTo>
                <a:lnTo>
                  <a:pt x="49690" y="208932"/>
                </a:lnTo>
                <a:lnTo>
                  <a:pt x="66661" y="209025"/>
                </a:lnTo>
                <a:lnTo>
                  <a:pt x="70509" y="209055"/>
                </a:lnTo>
                <a:cubicBezTo>
                  <a:pt x="70664" y="209055"/>
                  <a:pt x="70803" y="209040"/>
                  <a:pt x="71066" y="209025"/>
                </a:cubicBezTo>
                <a:cubicBezTo>
                  <a:pt x="70911" y="208916"/>
                  <a:pt x="70849" y="208854"/>
                  <a:pt x="70788" y="208808"/>
                </a:cubicBezTo>
                <a:cubicBezTo>
                  <a:pt x="66924" y="206258"/>
                  <a:pt x="64265" y="202765"/>
                  <a:pt x="62534" y="198515"/>
                </a:cubicBezTo>
                <a:cubicBezTo>
                  <a:pt x="61576" y="196103"/>
                  <a:pt x="60927" y="193569"/>
                  <a:pt x="60633" y="190988"/>
                </a:cubicBezTo>
                <a:cubicBezTo>
                  <a:pt x="60324" y="188345"/>
                  <a:pt x="60309" y="185671"/>
                  <a:pt x="60587" y="183028"/>
                </a:cubicBezTo>
                <a:cubicBezTo>
                  <a:pt x="61035" y="178731"/>
                  <a:pt x="62287" y="174666"/>
                  <a:pt x="64126" y="170756"/>
                </a:cubicBezTo>
                <a:cubicBezTo>
                  <a:pt x="65935" y="166938"/>
                  <a:pt x="68176" y="163368"/>
                  <a:pt x="70633" y="159937"/>
                </a:cubicBezTo>
                <a:cubicBezTo>
                  <a:pt x="72967" y="156676"/>
                  <a:pt x="75471" y="153554"/>
                  <a:pt x="77975" y="150431"/>
                </a:cubicBezTo>
                <a:cubicBezTo>
                  <a:pt x="80664" y="147078"/>
                  <a:pt x="83353" y="143739"/>
                  <a:pt x="85826" y="140215"/>
                </a:cubicBezTo>
                <a:cubicBezTo>
                  <a:pt x="88191" y="136846"/>
                  <a:pt x="90339" y="133353"/>
                  <a:pt x="92039" y="129597"/>
                </a:cubicBezTo>
                <a:cubicBezTo>
                  <a:pt x="93585" y="126181"/>
                  <a:pt x="94682" y="122596"/>
                  <a:pt x="95301" y="118902"/>
                </a:cubicBezTo>
                <a:cubicBezTo>
                  <a:pt x="95671" y="116645"/>
                  <a:pt x="95733" y="114389"/>
                  <a:pt x="95718" y="112117"/>
                </a:cubicBezTo>
                <a:cubicBezTo>
                  <a:pt x="95702" y="107943"/>
                  <a:pt x="94961" y="103879"/>
                  <a:pt x="93894" y="99860"/>
                </a:cubicBezTo>
                <a:cubicBezTo>
                  <a:pt x="92580" y="94976"/>
                  <a:pt x="90679" y="90324"/>
                  <a:pt x="88531" y="85764"/>
                </a:cubicBezTo>
                <a:cubicBezTo>
                  <a:pt x="86429" y="81329"/>
                  <a:pt x="84111" y="77047"/>
                  <a:pt x="81746" y="72735"/>
                </a:cubicBezTo>
                <a:cubicBezTo>
                  <a:pt x="79366" y="68423"/>
                  <a:pt x="76970" y="64111"/>
                  <a:pt x="74791" y="59690"/>
                </a:cubicBezTo>
                <a:cubicBezTo>
                  <a:pt x="73245" y="56568"/>
                  <a:pt x="71761" y="53400"/>
                  <a:pt x="70633" y="50092"/>
                </a:cubicBezTo>
                <a:cubicBezTo>
                  <a:pt x="69845" y="47867"/>
                  <a:pt x="69304" y="45579"/>
                  <a:pt x="69010" y="43245"/>
                </a:cubicBezTo>
                <a:cubicBezTo>
                  <a:pt x="68639" y="40324"/>
                  <a:pt x="68871" y="37357"/>
                  <a:pt x="69690" y="34528"/>
                </a:cubicBezTo>
                <a:cubicBezTo>
                  <a:pt x="70355" y="32349"/>
                  <a:pt x="71097" y="30185"/>
                  <a:pt x="71823" y="28021"/>
                </a:cubicBezTo>
                <a:cubicBezTo>
                  <a:pt x="72457" y="26213"/>
                  <a:pt x="72967" y="24358"/>
                  <a:pt x="73369" y="22488"/>
                </a:cubicBezTo>
                <a:cubicBezTo>
                  <a:pt x="73972" y="19459"/>
                  <a:pt x="73740" y="16321"/>
                  <a:pt x="72720" y="13416"/>
                </a:cubicBezTo>
                <a:cubicBezTo>
                  <a:pt x="71545" y="9954"/>
                  <a:pt x="69752" y="6862"/>
                  <a:pt x="67140" y="4281"/>
                </a:cubicBezTo>
                <a:cubicBezTo>
                  <a:pt x="65517" y="2689"/>
                  <a:pt x="63678" y="1453"/>
                  <a:pt x="61468" y="804"/>
                </a:cubicBezTo>
                <a:cubicBezTo>
                  <a:pt x="60463" y="525"/>
                  <a:pt x="59428" y="402"/>
                  <a:pt x="58392" y="402"/>
                </a:cubicBezTo>
                <a:lnTo>
                  <a:pt x="52550" y="402"/>
                </a:lnTo>
                <a:lnTo>
                  <a:pt x="30943" y="386"/>
                </a:lnTo>
                <a:cubicBezTo>
                  <a:pt x="28006" y="371"/>
                  <a:pt x="25069" y="371"/>
                  <a:pt x="22133" y="355"/>
                </a:cubicBezTo>
                <a:cubicBezTo>
                  <a:pt x="17759" y="325"/>
                  <a:pt x="13369" y="309"/>
                  <a:pt x="8980" y="247"/>
                </a:cubicBezTo>
                <a:cubicBezTo>
                  <a:pt x="6306" y="232"/>
                  <a:pt x="3632" y="155"/>
                  <a:pt x="958" y="93"/>
                </a:cubicBezTo>
                <a:cubicBezTo>
                  <a:pt x="726" y="77"/>
                  <a:pt x="495" y="46"/>
                  <a:pt x="2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17"/>
          <p:cNvSpPr txBox="1">
            <a:spLocks noGrp="1"/>
          </p:cNvSpPr>
          <p:nvPr>
            <p:ph type="title"/>
          </p:nvPr>
        </p:nvSpPr>
        <p:spPr>
          <a:xfrm>
            <a:off x="720000" y="1263725"/>
            <a:ext cx="6119700" cy="1706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17"/>
          <p:cNvSpPr txBox="1">
            <a:spLocks noGrp="1"/>
          </p:cNvSpPr>
          <p:nvPr>
            <p:ph type="subTitle" idx="1"/>
          </p:nvPr>
        </p:nvSpPr>
        <p:spPr>
          <a:xfrm>
            <a:off x="720000" y="3034175"/>
            <a:ext cx="2932200" cy="4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370" name="Google Shape;370;p17"/>
          <p:cNvSpPr/>
          <p:nvPr/>
        </p:nvSpPr>
        <p:spPr>
          <a:xfrm rot="7829134">
            <a:off x="6550445" y="202906"/>
            <a:ext cx="708811" cy="674191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1" name="Google Shape;371;p17"/>
          <p:cNvGrpSpPr/>
          <p:nvPr/>
        </p:nvGrpSpPr>
        <p:grpSpPr>
          <a:xfrm rot="-662">
            <a:off x="8107730" y="-23807"/>
            <a:ext cx="561935" cy="497323"/>
            <a:chOff x="2047425" y="139025"/>
            <a:chExt cx="1082100" cy="301975"/>
          </a:xfrm>
        </p:grpSpPr>
        <p:cxnSp>
          <p:nvCxnSpPr>
            <p:cNvPr id="372" name="Google Shape;372;p1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1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1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1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6" name="Google Shape;376;p1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" name="Google Shape;377;p1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" name="Google Shape;378;p1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" name="Google Shape;379;p1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0" name="Google Shape;380;p17"/>
          <p:cNvSpPr/>
          <p:nvPr/>
        </p:nvSpPr>
        <p:spPr>
          <a:xfrm flipH="1">
            <a:off x="-68837" y="3792150"/>
            <a:ext cx="5412638" cy="1351347"/>
          </a:xfrm>
          <a:custGeom>
            <a:avLst/>
            <a:gdLst/>
            <a:ahLst/>
            <a:cxnLst/>
            <a:rect l="l" t="t" r="r" b="b"/>
            <a:pathLst>
              <a:path w="285665" h="92558" extrusionOk="0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7"/>
          <p:cNvSpPr/>
          <p:nvPr/>
        </p:nvSpPr>
        <p:spPr>
          <a:xfrm rot="-8451524">
            <a:off x="537407" y="378055"/>
            <a:ext cx="228600" cy="228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17"/>
          <p:cNvSpPr/>
          <p:nvPr/>
        </p:nvSpPr>
        <p:spPr>
          <a:xfrm rot="-8453438">
            <a:off x="364939" y="395843"/>
            <a:ext cx="107482" cy="107482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3" name="Google Shape;383;p17"/>
          <p:cNvGrpSpPr/>
          <p:nvPr/>
        </p:nvGrpSpPr>
        <p:grpSpPr>
          <a:xfrm rot="1807680">
            <a:off x="4959494" y="4550064"/>
            <a:ext cx="222113" cy="222113"/>
            <a:chOff x="5207300" y="720450"/>
            <a:chExt cx="310200" cy="310200"/>
          </a:xfrm>
        </p:grpSpPr>
        <p:sp>
          <p:nvSpPr>
            <p:cNvPr id="384" name="Google Shape;384;p17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17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8"/>
          <p:cNvSpPr txBox="1">
            <a:spLocks noGrp="1"/>
          </p:cNvSpPr>
          <p:nvPr>
            <p:ph type="title"/>
          </p:nvPr>
        </p:nvSpPr>
        <p:spPr>
          <a:xfrm>
            <a:off x="4572000" y="1103250"/>
            <a:ext cx="3852000" cy="293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19"/>
          <p:cNvSpPr/>
          <p:nvPr/>
        </p:nvSpPr>
        <p:spPr>
          <a:xfrm>
            <a:off x="-52479" y="-25340"/>
            <a:ext cx="9407104" cy="2482853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19"/>
          <p:cNvSpPr txBox="1">
            <a:spLocks noGrp="1"/>
          </p:cNvSpPr>
          <p:nvPr>
            <p:ph type="title" hasCustomPrompt="1"/>
          </p:nvPr>
        </p:nvSpPr>
        <p:spPr>
          <a:xfrm>
            <a:off x="2843100" y="1137825"/>
            <a:ext cx="34578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400"/>
              <a:buNone/>
              <a:defRPr sz="124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1" name="Google Shape;391;p19"/>
          <p:cNvSpPr txBox="1">
            <a:spLocks noGrp="1"/>
          </p:cNvSpPr>
          <p:nvPr>
            <p:ph type="subTitle" idx="1"/>
          </p:nvPr>
        </p:nvSpPr>
        <p:spPr>
          <a:xfrm>
            <a:off x="2060100" y="4072575"/>
            <a:ext cx="5023800" cy="93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19"/>
          <p:cNvSpPr txBox="1">
            <a:spLocks noGrp="1"/>
          </p:cNvSpPr>
          <p:nvPr>
            <p:ph type="title" idx="2"/>
          </p:nvPr>
        </p:nvSpPr>
        <p:spPr>
          <a:xfrm>
            <a:off x="2060100" y="3401425"/>
            <a:ext cx="50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TITLE_AND_DESCRIPTION_1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0"/>
          <p:cNvSpPr/>
          <p:nvPr/>
        </p:nvSpPr>
        <p:spPr>
          <a:xfrm>
            <a:off x="-52479" y="-25340"/>
            <a:ext cx="9407104" cy="2482853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20"/>
          <p:cNvSpPr txBox="1">
            <a:spLocks noGrp="1"/>
          </p:cNvSpPr>
          <p:nvPr>
            <p:ph type="title" hasCustomPrompt="1"/>
          </p:nvPr>
        </p:nvSpPr>
        <p:spPr>
          <a:xfrm>
            <a:off x="3779650" y="1030176"/>
            <a:ext cx="15846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6" name="Google Shape;396;p20"/>
          <p:cNvSpPr txBox="1">
            <a:spLocks noGrp="1"/>
          </p:cNvSpPr>
          <p:nvPr>
            <p:ph type="title" idx="2"/>
          </p:nvPr>
        </p:nvSpPr>
        <p:spPr>
          <a:xfrm>
            <a:off x="2060100" y="3102600"/>
            <a:ext cx="50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97" name="Google Shape;397;p20"/>
          <p:cNvSpPr txBox="1">
            <a:spLocks noGrp="1"/>
          </p:cNvSpPr>
          <p:nvPr>
            <p:ph type="subTitle" idx="1"/>
          </p:nvPr>
        </p:nvSpPr>
        <p:spPr>
          <a:xfrm>
            <a:off x="1736250" y="3625213"/>
            <a:ext cx="5671500" cy="59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8">
  <p:cSld name="CAPTION_ONLY_2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2"/>
          <p:cNvSpPr txBox="1">
            <a:spLocks noGrp="1"/>
          </p:cNvSpPr>
          <p:nvPr>
            <p:ph type="title"/>
          </p:nvPr>
        </p:nvSpPr>
        <p:spPr>
          <a:xfrm>
            <a:off x="2857500" y="540000"/>
            <a:ext cx="5566500" cy="11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38" name="Google Shape;438;p22"/>
          <p:cNvSpPr/>
          <p:nvPr/>
        </p:nvSpPr>
        <p:spPr>
          <a:xfrm rot="-340">
            <a:off x="1156755" y="-312984"/>
            <a:ext cx="7215968" cy="793510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2"/>
          <p:cNvSpPr/>
          <p:nvPr/>
        </p:nvSpPr>
        <p:spPr>
          <a:xfrm rot="10791678">
            <a:off x="517" y="4648462"/>
            <a:ext cx="9142967" cy="803123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2"/>
          <p:cNvSpPr/>
          <p:nvPr/>
        </p:nvSpPr>
        <p:spPr>
          <a:xfrm rot="-8136570">
            <a:off x="2230434" y="4723145"/>
            <a:ext cx="199415" cy="199415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2"/>
          <p:cNvSpPr/>
          <p:nvPr/>
        </p:nvSpPr>
        <p:spPr>
          <a:xfrm rot="5671217" flipH="1">
            <a:off x="8922212" y="118814"/>
            <a:ext cx="357813" cy="340097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22"/>
          <p:cNvSpPr/>
          <p:nvPr/>
        </p:nvSpPr>
        <p:spPr>
          <a:xfrm rot="5671566" flipH="1">
            <a:off x="8646650" y="200238"/>
            <a:ext cx="186281" cy="177262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54">
          <p15:clr>
            <a:srgbClr val="FA7B17"/>
          </p15:clr>
        </p15:guide>
        <p15:guide id="2" pos="5306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3">
  <p:cSld name="CAPTION_ONLY_1_1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24"/>
          <p:cNvSpPr/>
          <p:nvPr/>
        </p:nvSpPr>
        <p:spPr>
          <a:xfrm rot="10393985" flipH="1">
            <a:off x="-603284" y="-97484"/>
            <a:ext cx="1234956" cy="5436304"/>
          </a:xfrm>
          <a:custGeom>
            <a:avLst/>
            <a:gdLst/>
            <a:ahLst/>
            <a:cxnLst/>
            <a:rect l="l" t="t" r="r" b="b"/>
            <a:pathLst>
              <a:path w="95734" h="209056" extrusionOk="0">
                <a:moveTo>
                  <a:pt x="0" y="0"/>
                </a:moveTo>
                <a:lnTo>
                  <a:pt x="0" y="14745"/>
                </a:lnTo>
                <a:cubicBezTo>
                  <a:pt x="31" y="14915"/>
                  <a:pt x="46" y="15069"/>
                  <a:pt x="62" y="15239"/>
                </a:cubicBezTo>
                <a:cubicBezTo>
                  <a:pt x="77" y="19026"/>
                  <a:pt x="93" y="22813"/>
                  <a:pt x="93" y="26599"/>
                </a:cubicBezTo>
                <a:cubicBezTo>
                  <a:pt x="108" y="28779"/>
                  <a:pt x="108" y="30958"/>
                  <a:pt x="124" y="33137"/>
                </a:cubicBezTo>
                <a:cubicBezTo>
                  <a:pt x="139" y="37079"/>
                  <a:pt x="155" y="41020"/>
                  <a:pt x="170" y="44961"/>
                </a:cubicBezTo>
                <a:cubicBezTo>
                  <a:pt x="170" y="51499"/>
                  <a:pt x="185" y="58037"/>
                  <a:pt x="201" y="64574"/>
                </a:cubicBezTo>
                <a:cubicBezTo>
                  <a:pt x="201" y="68701"/>
                  <a:pt x="216" y="72828"/>
                  <a:pt x="216" y="76955"/>
                </a:cubicBezTo>
                <a:cubicBezTo>
                  <a:pt x="216" y="79103"/>
                  <a:pt x="232" y="81251"/>
                  <a:pt x="232" y="83400"/>
                </a:cubicBezTo>
                <a:cubicBezTo>
                  <a:pt x="247" y="87557"/>
                  <a:pt x="247" y="91715"/>
                  <a:pt x="263" y="95872"/>
                </a:cubicBezTo>
                <a:cubicBezTo>
                  <a:pt x="263" y="102163"/>
                  <a:pt x="278" y="108469"/>
                  <a:pt x="294" y="114790"/>
                </a:cubicBezTo>
                <a:cubicBezTo>
                  <a:pt x="294" y="118933"/>
                  <a:pt x="294" y="123075"/>
                  <a:pt x="309" y="127217"/>
                </a:cubicBezTo>
                <a:cubicBezTo>
                  <a:pt x="294" y="129350"/>
                  <a:pt x="309" y="131483"/>
                  <a:pt x="325" y="133616"/>
                </a:cubicBezTo>
                <a:cubicBezTo>
                  <a:pt x="340" y="137789"/>
                  <a:pt x="340" y="141946"/>
                  <a:pt x="355" y="146135"/>
                </a:cubicBezTo>
                <a:cubicBezTo>
                  <a:pt x="371" y="152425"/>
                  <a:pt x="386" y="158700"/>
                  <a:pt x="386" y="164991"/>
                </a:cubicBezTo>
                <a:cubicBezTo>
                  <a:pt x="402" y="169148"/>
                  <a:pt x="402" y="173306"/>
                  <a:pt x="402" y="177464"/>
                </a:cubicBezTo>
                <a:cubicBezTo>
                  <a:pt x="417" y="179581"/>
                  <a:pt x="417" y="181699"/>
                  <a:pt x="417" y="183816"/>
                </a:cubicBezTo>
                <a:cubicBezTo>
                  <a:pt x="433" y="188005"/>
                  <a:pt x="448" y="192193"/>
                  <a:pt x="448" y="196382"/>
                </a:cubicBezTo>
                <a:cubicBezTo>
                  <a:pt x="464" y="200277"/>
                  <a:pt x="479" y="204171"/>
                  <a:pt x="479" y="208066"/>
                </a:cubicBezTo>
                <a:lnTo>
                  <a:pt x="479" y="208638"/>
                </a:lnTo>
                <a:cubicBezTo>
                  <a:pt x="850" y="208654"/>
                  <a:pt x="1190" y="208684"/>
                  <a:pt x="1530" y="208684"/>
                </a:cubicBezTo>
                <a:lnTo>
                  <a:pt x="15703" y="208746"/>
                </a:lnTo>
                <a:lnTo>
                  <a:pt x="32720" y="208839"/>
                </a:lnTo>
                <a:lnTo>
                  <a:pt x="49690" y="208932"/>
                </a:lnTo>
                <a:lnTo>
                  <a:pt x="66661" y="209025"/>
                </a:lnTo>
                <a:lnTo>
                  <a:pt x="70509" y="209055"/>
                </a:lnTo>
                <a:cubicBezTo>
                  <a:pt x="70664" y="209055"/>
                  <a:pt x="70803" y="209040"/>
                  <a:pt x="71066" y="209025"/>
                </a:cubicBezTo>
                <a:cubicBezTo>
                  <a:pt x="70911" y="208916"/>
                  <a:pt x="70849" y="208854"/>
                  <a:pt x="70788" y="208808"/>
                </a:cubicBezTo>
                <a:cubicBezTo>
                  <a:pt x="66924" y="206258"/>
                  <a:pt x="64265" y="202765"/>
                  <a:pt x="62534" y="198515"/>
                </a:cubicBezTo>
                <a:cubicBezTo>
                  <a:pt x="61576" y="196103"/>
                  <a:pt x="60927" y="193569"/>
                  <a:pt x="60633" y="190988"/>
                </a:cubicBezTo>
                <a:cubicBezTo>
                  <a:pt x="60324" y="188345"/>
                  <a:pt x="60309" y="185671"/>
                  <a:pt x="60587" y="183028"/>
                </a:cubicBezTo>
                <a:cubicBezTo>
                  <a:pt x="61035" y="178731"/>
                  <a:pt x="62287" y="174666"/>
                  <a:pt x="64126" y="170756"/>
                </a:cubicBezTo>
                <a:cubicBezTo>
                  <a:pt x="65935" y="166938"/>
                  <a:pt x="68176" y="163368"/>
                  <a:pt x="70633" y="159937"/>
                </a:cubicBezTo>
                <a:cubicBezTo>
                  <a:pt x="72967" y="156676"/>
                  <a:pt x="75471" y="153554"/>
                  <a:pt x="77975" y="150431"/>
                </a:cubicBezTo>
                <a:cubicBezTo>
                  <a:pt x="80664" y="147078"/>
                  <a:pt x="83353" y="143739"/>
                  <a:pt x="85826" y="140215"/>
                </a:cubicBezTo>
                <a:cubicBezTo>
                  <a:pt x="88191" y="136846"/>
                  <a:pt x="90339" y="133353"/>
                  <a:pt x="92039" y="129597"/>
                </a:cubicBezTo>
                <a:cubicBezTo>
                  <a:pt x="93585" y="126181"/>
                  <a:pt x="94682" y="122596"/>
                  <a:pt x="95301" y="118902"/>
                </a:cubicBezTo>
                <a:cubicBezTo>
                  <a:pt x="95671" y="116645"/>
                  <a:pt x="95733" y="114389"/>
                  <a:pt x="95718" y="112117"/>
                </a:cubicBezTo>
                <a:cubicBezTo>
                  <a:pt x="95702" y="107943"/>
                  <a:pt x="94961" y="103879"/>
                  <a:pt x="93894" y="99860"/>
                </a:cubicBezTo>
                <a:cubicBezTo>
                  <a:pt x="92580" y="94976"/>
                  <a:pt x="90679" y="90324"/>
                  <a:pt x="88531" y="85764"/>
                </a:cubicBezTo>
                <a:cubicBezTo>
                  <a:pt x="86429" y="81329"/>
                  <a:pt x="84111" y="77047"/>
                  <a:pt x="81746" y="72735"/>
                </a:cubicBezTo>
                <a:cubicBezTo>
                  <a:pt x="79366" y="68423"/>
                  <a:pt x="76970" y="64111"/>
                  <a:pt x="74791" y="59690"/>
                </a:cubicBezTo>
                <a:cubicBezTo>
                  <a:pt x="73245" y="56568"/>
                  <a:pt x="71761" y="53400"/>
                  <a:pt x="70633" y="50092"/>
                </a:cubicBezTo>
                <a:cubicBezTo>
                  <a:pt x="69845" y="47867"/>
                  <a:pt x="69304" y="45579"/>
                  <a:pt x="69010" y="43245"/>
                </a:cubicBezTo>
                <a:cubicBezTo>
                  <a:pt x="68639" y="40324"/>
                  <a:pt x="68871" y="37357"/>
                  <a:pt x="69690" y="34528"/>
                </a:cubicBezTo>
                <a:cubicBezTo>
                  <a:pt x="70355" y="32349"/>
                  <a:pt x="71097" y="30185"/>
                  <a:pt x="71823" y="28021"/>
                </a:cubicBezTo>
                <a:cubicBezTo>
                  <a:pt x="72457" y="26213"/>
                  <a:pt x="72967" y="24358"/>
                  <a:pt x="73369" y="22488"/>
                </a:cubicBezTo>
                <a:cubicBezTo>
                  <a:pt x="73972" y="19459"/>
                  <a:pt x="73740" y="16321"/>
                  <a:pt x="72720" y="13416"/>
                </a:cubicBezTo>
                <a:cubicBezTo>
                  <a:pt x="71545" y="9954"/>
                  <a:pt x="69752" y="6862"/>
                  <a:pt x="67140" y="4281"/>
                </a:cubicBezTo>
                <a:cubicBezTo>
                  <a:pt x="65517" y="2689"/>
                  <a:pt x="63678" y="1453"/>
                  <a:pt x="61468" y="804"/>
                </a:cubicBezTo>
                <a:cubicBezTo>
                  <a:pt x="60463" y="525"/>
                  <a:pt x="59428" y="402"/>
                  <a:pt x="58392" y="402"/>
                </a:cubicBezTo>
                <a:lnTo>
                  <a:pt x="52550" y="402"/>
                </a:lnTo>
                <a:lnTo>
                  <a:pt x="30943" y="386"/>
                </a:lnTo>
                <a:cubicBezTo>
                  <a:pt x="28006" y="371"/>
                  <a:pt x="25069" y="371"/>
                  <a:pt x="22133" y="355"/>
                </a:cubicBezTo>
                <a:cubicBezTo>
                  <a:pt x="17759" y="325"/>
                  <a:pt x="13369" y="309"/>
                  <a:pt x="8980" y="247"/>
                </a:cubicBezTo>
                <a:cubicBezTo>
                  <a:pt x="6306" y="232"/>
                  <a:pt x="3632" y="155"/>
                  <a:pt x="958" y="93"/>
                </a:cubicBezTo>
                <a:cubicBezTo>
                  <a:pt x="726" y="77"/>
                  <a:pt x="495" y="46"/>
                  <a:pt x="27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4"/>
          <p:cNvSpPr/>
          <p:nvPr/>
        </p:nvSpPr>
        <p:spPr>
          <a:xfrm rot="361024" flipH="1">
            <a:off x="3170054" y="-437573"/>
            <a:ext cx="6640692" cy="1470189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4"/>
          <p:cNvSpPr txBox="1">
            <a:spLocks noGrp="1"/>
          </p:cNvSpPr>
          <p:nvPr>
            <p:ph type="title"/>
          </p:nvPr>
        </p:nvSpPr>
        <p:spPr>
          <a:xfrm>
            <a:off x="760125" y="540000"/>
            <a:ext cx="7597800" cy="11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496" name="Google Shape;496;p24"/>
          <p:cNvSpPr/>
          <p:nvPr/>
        </p:nvSpPr>
        <p:spPr>
          <a:xfrm rot="-6262884" flipH="1">
            <a:off x="702747" y="365848"/>
            <a:ext cx="422747" cy="402152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4"/>
          <p:cNvSpPr/>
          <p:nvPr/>
        </p:nvSpPr>
        <p:spPr>
          <a:xfrm rot="-6261488" flipH="1">
            <a:off x="1207993" y="324014"/>
            <a:ext cx="220177" cy="209626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8" name="Google Shape;498;p24"/>
          <p:cNvGrpSpPr/>
          <p:nvPr/>
        </p:nvGrpSpPr>
        <p:grpSpPr>
          <a:xfrm rot="1168009" flipH="1">
            <a:off x="276050" y="4461628"/>
            <a:ext cx="526339" cy="390169"/>
            <a:chOff x="2047425" y="139025"/>
            <a:chExt cx="1082100" cy="301975"/>
          </a:xfrm>
        </p:grpSpPr>
        <p:cxnSp>
          <p:nvCxnSpPr>
            <p:cNvPr id="499" name="Google Shape;499;p24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0" name="Google Shape;500;p24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1" name="Google Shape;501;p24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2" name="Google Shape;502;p24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3" name="Google Shape;503;p24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4" name="Google Shape;504;p24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5" name="Google Shape;505;p24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6" name="Google Shape;506;p24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7">
  <p:cSld name="CAPTION_ONLY_1_1_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25"/>
          <p:cNvSpPr/>
          <p:nvPr/>
        </p:nvSpPr>
        <p:spPr>
          <a:xfrm rot="5400000" flipH="1">
            <a:off x="6026166" y="1518191"/>
            <a:ext cx="2590121" cy="4870047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5"/>
          <p:cNvSpPr/>
          <p:nvPr/>
        </p:nvSpPr>
        <p:spPr>
          <a:xfrm rot="-361024">
            <a:off x="-825418" y="-439435"/>
            <a:ext cx="6640692" cy="2145695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1" name="Google Shape;511;p25"/>
          <p:cNvSpPr/>
          <p:nvPr/>
        </p:nvSpPr>
        <p:spPr>
          <a:xfrm>
            <a:off x="7933426" y="3755140"/>
            <a:ext cx="170700" cy="1674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5"/>
          <p:cNvSpPr/>
          <p:nvPr/>
        </p:nvSpPr>
        <p:spPr>
          <a:xfrm rot="-6959240">
            <a:off x="101881" y="253053"/>
            <a:ext cx="306044" cy="291148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5"/>
          <p:cNvSpPr/>
          <p:nvPr/>
        </p:nvSpPr>
        <p:spPr>
          <a:xfrm rot="-6959209">
            <a:off x="462770" y="209344"/>
            <a:ext cx="159529" cy="151881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"/>
          <p:cNvSpPr/>
          <p:nvPr/>
        </p:nvSpPr>
        <p:spPr>
          <a:xfrm rot="10800000">
            <a:off x="-408750" y="3332804"/>
            <a:ext cx="9974700" cy="1810696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"/>
          <p:cNvSpPr txBox="1">
            <a:spLocks noGrp="1"/>
          </p:cNvSpPr>
          <p:nvPr>
            <p:ph type="title" hasCustomPrompt="1"/>
          </p:nvPr>
        </p:nvSpPr>
        <p:spPr>
          <a:xfrm>
            <a:off x="3688650" y="1058598"/>
            <a:ext cx="1766700" cy="17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8" name="Google Shape;98;p4"/>
          <p:cNvSpPr txBox="1">
            <a:spLocks noGrp="1"/>
          </p:cNvSpPr>
          <p:nvPr>
            <p:ph type="subTitle" idx="1"/>
          </p:nvPr>
        </p:nvSpPr>
        <p:spPr>
          <a:xfrm>
            <a:off x="2060100" y="3842411"/>
            <a:ext cx="5023800" cy="64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600"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99" name="Google Shape;99;p4"/>
          <p:cNvSpPr txBox="1">
            <a:spLocks noGrp="1"/>
          </p:cNvSpPr>
          <p:nvPr>
            <p:ph type="title" idx="2"/>
          </p:nvPr>
        </p:nvSpPr>
        <p:spPr>
          <a:xfrm>
            <a:off x="2060100" y="3102928"/>
            <a:ext cx="50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5">
  <p:cSld name="CAPTION_ONLY_1_1_2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"/>
          <p:cNvSpPr/>
          <p:nvPr/>
        </p:nvSpPr>
        <p:spPr>
          <a:xfrm flipH="1">
            <a:off x="-1698549" y="-47625"/>
            <a:ext cx="7702174" cy="1866850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6"/>
          <p:cNvSpPr/>
          <p:nvPr/>
        </p:nvSpPr>
        <p:spPr>
          <a:xfrm rot="361024" flipH="1">
            <a:off x="3412028" y="-429910"/>
            <a:ext cx="6640692" cy="2145695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6"/>
          <p:cNvSpPr/>
          <p:nvPr/>
        </p:nvSpPr>
        <p:spPr>
          <a:xfrm rot="3842099">
            <a:off x="8437983" y="4467881"/>
            <a:ext cx="422774" cy="402105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6"/>
          <p:cNvSpPr txBox="1">
            <a:spLocks noGrp="1"/>
          </p:cNvSpPr>
          <p:nvPr>
            <p:ph type="title"/>
          </p:nvPr>
        </p:nvSpPr>
        <p:spPr>
          <a:xfrm>
            <a:off x="760125" y="540000"/>
            <a:ext cx="4096500" cy="11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19" name="Google Shape;519;p26"/>
          <p:cNvSpPr/>
          <p:nvPr/>
        </p:nvSpPr>
        <p:spPr>
          <a:xfrm rot="3839594">
            <a:off x="8141992" y="4720428"/>
            <a:ext cx="220308" cy="209575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20" name="Google Shape;520;p26"/>
          <p:cNvGrpSpPr/>
          <p:nvPr/>
        </p:nvGrpSpPr>
        <p:grpSpPr>
          <a:xfrm rot="-3811529" flipH="1">
            <a:off x="5226144" y="1321036"/>
            <a:ext cx="250110" cy="250086"/>
            <a:chOff x="4069645" y="4173748"/>
            <a:chExt cx="267769" cy="267769"/>
          </a:xfrm>
        </p:grpSpPr>
        <p:sp>
          <p:nvSpPr>
            <p:cNvPr id="521" name="Google Shape;521;p26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6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79">
          <p15:clr>
            <a:srgbClr val="FA7B17"/>
          </p15:clr>
        </p15:guide>
        <p15:guide id="2" orient="horz" pos="340">
          <p15:clr>
            <a:srgbClr val="FA7B17"/>
          </p15:clr>
        </p15:guide>
        <p15:guide id="3" pos="5306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ly title 6">
  <p:cSld name="CAPTION_ONLY_1_1_1"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7"/>
          <p:cNvSpPr/>
          <p:nvPr/>
        </p:nvSpPr>
        <p:spPr>
          <a:xfrm rot="-10799640" flipH="1">
            <a:off x="421936" y="4413743"/>
            <a:ext cx="6816152" cy="1194882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7"/>
          <p:cNvSpPr/>
          <p:nvPr/>
        </p:nvSpPr>
        <p:spPr>
          <a:xfrm rot="-10507813" flipH="1">
            <a:off x="4889120" y="-646445"/>
            <a:ext cx="3060502" cy="1915945"/>
          </a:xfrm>
          <a:custGeom>
            <a:avLst/>
            <a:gdLst/>
            <a:ahLst/>
            <a:cxnLst/>
            <a:rect l="l" t="t" r="r" b="b"/>
            <a:pathLst>
              <a:path w="91644" h="90549" extrusionOk="0">
                <a:moveTo>
                  <a:pt x="65495" y="1"/>
                </a:moveTo>
                <a:cubicBezTo>
                  <a:pt x="61193" y="1"/>
                  <a:pt x="56859" y="973"/>
                  <a:pt x="53043" y="2964"/>
                </a:cubicBezTo>
                <a:cubicBezTo>
                  <a:pt x="51353" y="3845"/>
                  <a:pt x="49769" y="4857"/>
                  <a:pt x="48209" y="5833"/>
                </a:cubicBezTo>
                <a:cubicBezTo>
                  <a:pt x="45268" y="7666"/>
                  <a:pt x="42304" y="9381"/>
                  <a:pt x="38541" y="9798"/>
                </a:cubicBezTo>
                <a:cubicBezTo>
                  <a:pt x="37831" y="9877"/>
                  <a:pt x="37122" y="9909"/>
                  <a:pt x="36415" y="9909"/>
                </a:cubicBezTo>
                <a:cubicBezTo>
                  <a:pt x="33291" y="9909"/>
                  <a:pt x="30189" y="9277"/>
                  <a:pt x="27064" y="9238"/>
                </a:cubicBezTo>
                <a:cubicBezTo>
                  <a:pt x="26995" y="9237"/>
                  <a:pt x="26926" y="9237"/>
                  <a:pt x="26858" y="9237"/>
                </a:cubicBezTo>
                <a:cubicBezTo>
                  <a:pt x="19021" y="9237"/>
                  <a:pt x="11236" y="13268"/>
                  <a:pt x="6692" y="19323"/>
                </a:cubicBezTo>
                <a:cubicBezTo>
                  <a:pt x="2108" y="25431"/>
                  <a:pt x="810" y="33384"/>
                  <a:pt x="2906" y="40337"/>
                </a:cubicBezTo>
                <a:cubicBezTo>
                  <a:pt x="3989" y="43933"/>
                  <a:pt x="5930" y="47326"/>
                  <a:pt x="6228" y="51088"/>
                </a:cubicBezTo>
                <a:cubicBezTo>
                  <a:pt x="6954" y="60411"/>
                  <a:pt x="1" y="67817"/>
                  <a:pt x="5502" y="77008"/>
                </a:cubicBezTo>
                <a:cubicBezTo>
                  <a:pt x="8907" y="82688"/>
                  <a:pt x="14765" y="85855"/>
                  <a:pt x="21849" y="86259"/>
                </a:cubicBezTo>
                <a:cubicBezTo>
                  <a:pt x="22847" y="86317"/>
                  <a:pt x="23847" y="86337"/>
                  <a:pt x="24848" y="86337"/>
                </a:cubicBezTo>
                <a:cubicBezTo>
                  <a:pt x="27150" y="86337"/>
                  <a:pt x="29457" y="86231"/>
                  <a:pt x="31754" y="86231"/>
                </a:cubicBezTo>
                <a:cubicBezTo>
                  <a:pt x="33441" y="86231"/>
                  <a:pt x="35122" y="86288"/>
                  <a:pt x="36791" y="86486"/>
                </a:cubicBezTo>
                <a:cubicBezTo>
                  <a:pt x="41554" y="87045"/>
                  <a:pt x="46019" y="88712"/>
                  <a:pt x="50650" y="89808"/>
                </a:cubicBezTo>
                <a:cubicBezTo>
                  <a:pt x="52792" y="90310"/>
                  <a:pt x="54938" y="90549"/>
                  <a:pt x="57057" y="90549"/>
                </a:cubicBezTo>
                <a:cubicBezTo>
                  <a:pt x="69987" y="90549"/>
                  <a:pt x="81896" y="81663"/>
                  <a:pt x="85702" y="69746"/>
                </a:cubicBezTo>
                <a:cubicBezTo>
                  <a:pt x="87119" y="65293"/>
                  <a:pt x="87643" y="60947"/>
                  <a:pt x="86488" y="56494"/>
                </a:cubicBezTo>
                <a:cubicBezTo>
                  <a:pt x="85333" y="52089"/>
                  <a:pt x="83095" y="47814"/>
                  <a:pt x="83499" y="43111"/>
                </a:cubicBezTo>
                <a:cubicBezTo>
                  <a:pt x="83880" y="38396"/>
                  <a:pt x="86964" y="34170"/>
                  <a:pt x="88548" y="29633"/>
                </a:cubicBezTo>
                <a:cubicBezTo>
                  <a:pt x="91643" y="20811"/>
                  <a:pt x="88548" y="10595"/>
                  <a:pt x="80987" y="4892"/>
                </a:cubicBezTo>
                <a:cubicBezTo>
                  <a:pt x="76701" y="1666"/>
                  <a:pt x="71126" y="1"/>
                  <a:pt x="65495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7"/>
          <p:cNvSpPr txBox="1">
            <a:spLocks noGrp="1"/>
          </p:cNvSpPr>
          <p:nvPr>
            <p:ph type="title"/>
          </p:nvPr>
        </p:nvSpPr>
        <p:spPr>
          <a:xfrm>
            <a:off x="4291800" y="540000"/>
            <a:ext cx="4132200" cy="11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528" name="Google Shape;528;p27"/>
          <p:cNvSpPr/>
          <p:nvPr/>
        </p:nvSpPr>
        <p:spPr>
          <a:xfrm rot="-3527910" flipH="1">
            <a:off x="8461675" y="-80558"/>
            <a:ext cx="421581" cy="401470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529" name="Google Shape;529;p27"/>
          <p:cNvSpPr/>
          <p:nvPr/>
        </p:nvSpPr>
        <p:spPr>
          <a:xfrm rot="-3526896" flipH="1">
            <a:off x="8942574" y="207005"/>
            <a:ext cx="219949" cy="209041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0" name="Google Shape;530;p27"/>
          <p:cNvGrpSpPr/>
          <p:nvPr/>
        </p:nvGrpSpPr>
        <p:grpSpPr>
          <a:xfrm rot="5399219">
            <a:off x="370685" y="1081854"/>
            <a:ext cx="353776" cy="353776"/>
            <a:chOff x="4069645" y="4173748"/>
            <a:chExt cx="267769" cy="267769"/>
          </a:xfrm>
        </p:grpSpPr>
        <p:sp>
          <p:nvSpPr>
            <p:cNvPr id="531" name="Google Shape;531;p27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7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7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4" name="Google Shape;534;p27"/>
          <p:cNvGrpSpPr/>
          <p:nvPr/>
        </p:nvGrpSpPr>
        <p:grpSpPr>
          <a:xfrm rot="-1422199" flipH="1">
            <a:off x="183220" y="3990409"/>
            <a:ext cx="624225" cy="409971"/>
            <a:chOff x="2047425" y="139025"/>
            <a:chExt cx="1082100" cy="301975"/>
          </a:xfrm>
        </p:grpSpPr>
        <p:cxnSp>
          <p:nvCxnSpPr>
            <p:cNvPr id="535" name="Google Shape;535;p2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2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2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2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2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2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2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2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3" name="Google Shape;543;p27"/>
          <p:cNvGrpSpPr/>
          <p:nvPr/>
        </p:nvGrpSpPr>
        <p:grpSpPr>
          <a:xfrm rot="-2700000" flipH="1">
            <a:off x="439965" y="-88640"/>
            <a:ext cx="969135" cy="969885"/>
            <a:chOff x="3368407" y="4173748"/>
            <a:chExt cx="969007" cy="969757"/>
          </a:xfrm>
        </p:grpSpPr>
        <p:sp>
          <p:nvSpPr>
            <p:cNvPr id="544" name="Google Shape;544;p27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7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7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7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8"/>
          <p:cNvSpPr/>
          <p:nvPr/>
        </p:nvSpPr>
        <p:spPr>
          <a:xfrm>
            <a:off x="-158128" y="-40476"/>
            <a:ext cx="4817785" cy="740183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8"/>
          <p:cNvSpPr txBox="1">
            <a:spLocks noGrp="1"/>
          </p:cNvSpPr>
          <p:nvPr>
            <p:ph type="title" hasCustomPrompt="1"/>
          </p:nvPr>
        </p:nvSpPr>
        <p:spPr>
          <a:xfrm>
            <a:off x="3271200" y="1588013"/>
            <a:ext cx="51528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400"/>
              <a:buNone/>
              <a:defRPr sz="12400" b="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1" name="Google Shape;551;p28"/>
          <p:cNvSpPr/>
          <p:nvPr/>
        </p:nvSpPr>
        <p:spPr>
          <a:xfrm rot="425226">
            <a:off x="4052430" y="-356880"/>
            <a:ext cx="5219641" cy="1266923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8"/>
          <p:cNvSpPr txBox="1">
            <a:spLocks noGrp="1"/>
          </p:cNvSpPr>
          <p:nvPr>
            <p:ph type="body" idx="1"/>
          </p:nvPr>
        </p:nvSpPr>
        <p:spPr>
          <a:xfrm>
            <a:off x="3271200" y="3296291"/>
            <a:ext cx="5152800" cy="3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Open Sans"/>
              <a:buChar char="●"/>
              <a:defRPr sz="16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53" name="Google Shape;553;p28"/>
          <p:cNvSpPr/>
          <p:nvPr/>
        </p:nvSpPr>
        <p:spPr>
          <a:xfrm rot="782606" flipH="1">
            <a:off x="8152414" y="4381801"/>
            <a:ext cx="369534" cy="361462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8"/>
          <p:cNvSpPr/>
          <p:nvPr/>
        </p:nvSpPr>
        <p:spPr>
          <a:xfrm rot="6177182" flipH="1">
            <a:off x="8190823" y="4661006"/>
            <a:ext cx="619668" cy="604737"/>
          </a:xfrm>
          <a:prstGeom prst="mathPlus">
            <a:avLst>
              <a:gd name="adj1" fmla="val 2352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8"/>
          <p:cNvSpPr/>
          <p:nvPr/>
        </p:nvSpPr>
        <p:spPr>
          <a:xfrm rot="-8450549">
            <a:off x="3593677" y="577458"/>
            <a:ext cx="183386" cy="183386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8"/>
          <p:cNvSpPr/>
          <p:nvPr/>
        </p:nvSpPr>
        <p:spPr>
          <a:xfrm rot="-8453381">
            <a:off x="3812312" y="738901"/>
            <a:ext cx="101297" cy="101297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7" name="Google Shape;557;p28"/>
          <p:cNvGrpSpPr/>
          <p:nvPr/>
        </p:nvGrpSpPr>
        <p:grpSpPr>
          <a:xfrm rot="949412">
            <a:off x="-113100" y="4344205"/>
            <a:ext cx="412322" cy="387249"/>
            <a:chOff x="2047425" y="139025"/>
            <a:chExt cx="1082100" cy="301975"/>
          </a:xfrm>
        </p:grpSpPr>
        <p:cxnSp>
          <p:nvCxnSpPr>
            <p:cNvPr id="558" name="Google Shape;558;p28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28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28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28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28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28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28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28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"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31"/>
          <p:cNvSpPr/>
          <p:nvPr/>
        </p:nvSpPr>
        <p:spPr>
          <a:xfrm rot="-5400000">
            <a:off x="958991" y="1479790"/>
            <a:ext cx="2704718" cy="4622701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1"/>
          <p:cNvSpPr/>
          <p:nvPr/>
        </p:nvSpPr>
        <p:spPr>
          <a:xfrm rot="5400000">
            <a:off x="6207736" y="-808427"/>
            <a:ext cx="2203065" cy="3765619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2" name="Google Shape;602;p31"/>
          <p:cNvGrpSpPr/>
          <p:nvPr/>
        </p:nvGrpSpPr>
        <p:grpSpPr>
          <a:xfrm rot="-431">
            <a:off x="8382464" y="160676"/>
            <a:ext cx="862217" cy="497323"/>
            <a:chOff x="2047425" y="139025"/>
            <a:chExt cx="1082100" cy="301975"/>
          </a:xfrm>
        </p:grpSpPr>
        <p:cxnSp>
          <p:nvCxnSpPr>
            <p:cNvPr id="603" name="Google Shape;603;p31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4" name="Google Shape;604;p31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5" name="Google Shape;605;p31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6" name="Google Shape;606;p31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7" name="Google Shape;607;p31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8" name="Google Shape;608;p31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9" name="Google Shape;609;p31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10" name="Google Shape;610;p31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11" name="Google Shape;611;p31"/>
          <p:cNvSpPr/>
          <p:nvPr/>
        </p:nvSpPr>
        <p:spPr>
          <a:xfrm rot="-8504032">
            <a:off x="3267858" y="3638107"/>
            <a:ext cx="265939" cy="276857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1"/>
          <p:cNvSpPr/>
          <p:nvPr/>
        </p:nvSpPr>
        <p:spPr>
          <a:xfrm rot="-8497673">
            <a:off x="3019570" y="3807366"/>
            <a:ext cx="121302" cy="12645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1"/>
          <p:cNvSpPr/>
          <p:nvPr/>
        </p:nvSpPr>
        <p:spPr>
          <a:xfrm rot="6194169">
            <a:off x="-321010" y="914517"/>
            <a:ext cx="1125499" cy="1101485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1"/>
          <p:cNvSpPr/>
          <p:nvPr/>
        </p:nvSpPr>
        <p:spPr>
          <a:xfrm rot="796517">
            <a:off x="427214" y="1842640"/>
            <a:ext cx="509515" cy="497370"/>
          </a:xfrm>
          <a:prstGeom prst="mathPlus">
            <a:avLst>
              <a:gd name="adj1" fmla="val 2352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">
  <p:cSld name="CUSTOM_5_1"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2"/>
          <p:cNvSpPr/>
          <p:nvPr/>
        </p:nvSpPr>
        <p:spPr>
          <a:xfrm flipH="1">
            <a:off x="346" y="0"/>
            <a:ext cx="9143654" cy="1337906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2"/>
          <p:cNvSpPr/>
          <p:nvPr/>
        </p:nvSpPr>
        <p:spPr>
          <a:xfrm rot="5400000" flipH="1">
            <a:off x="6224575" y="1999750"/>
            <a:ext cx="1470269" cy="4817231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18" name="Google Shape;618;p32"/>
          <p:cNvGrpSpPr/>
          <p:nvPr/>
        </p:nvGrpSpPr>
        <p:grpSpPr>
          <a:xfrm rot="-2700000" flipH="1">
            <a:off x="7051915" y="108260"/>
            <a:ext cx="969135" cy="969885"/>
            <a:chOff x="3368407" y="4173748"/>
            <a:chExt cx="969007" cy="969757"/>
          </a:xfrm>
        </p:grpSpPr>
        <p:sp>
          <p:nvSpPr>
            <p:cNvPr id="619" name="Google Shape;619;p3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3" name="Google Shape;623;p32"/>
          <p:cNvSpPr/>
          <p:nvPr/>
        </p:nvSpPr>
        <p:spPr>
          <a:xfrm rot="9668962">
            <a:off x="7488386" y="4146536"/>
            <a:ext cx="313833" cy="313833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2"/>
          <p:cNvSpPr/>
          <p:nvPr/>
        </p:nvSpPr>
        <p:spPr>
          <a:xfrm rot="9667284">
            <a:off x="7202582" y="4322748"/>
            <a:ext cx="171527" cy="171243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5" name="Google Shape;625;p32"/>
          <p:cNvGrpSpPr/>
          <p:nvPr/>
        </p:nvGrpSpPr>
        <p:grpSpPr>
          <a:xfrm rot="8101428" flipH="1">
            <a:off x="663431" y="4097452"/>
            <a:ext cx="1154753" cy="1155647"/>
            <a:chOff x="3368407" y="4173748"/>
            <a:chExt cx="969007" cy="969757"/>
          </a:xfrm>
        </p:grpSpPr>
        <p:sp>
          <p:nvSpPr>
            <p:cNvPr id="626" name="Google Shape;626;p3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0" name="Google Shape;630;p32"/>
          <p:cNvGrpSpPr/>
          <p:nvPr/>
        </p:nvGrpSpPr>
        <p:grpSpPr>
          <a:xfrm rot="1807889">
            <a:off x="480524" y="970784"/>
            <a:ext cx="310209" cy="310209"/>
            <a:chOff x="5207300" y="720450"/>
            <a:chExt cx="310200" cy="310200"/>
          </a:xfrm>
        </p:grpSpPr>
        <p:sp>
          <p:nvSpPr>
            <p:cNvPr id="631" name="Google Shape;631;p32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2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"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3"/>
          <p:cNvSpPr txBox="1">
            <a:spLocks noGrp="1"/>
          </p:cNvSpPr>
          <p:nvPr>
            <p:ph type="title"/>
          </p:nvPr>
        </p:nvSpPr>
        <p:spPr>
          <a:xfrm>
            <a:off x="2932275" y="540000"/>
            <a:ext cx="5491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5" name="Google Shape;635;p33"/>
          <p:cNvSpPr txBox="1">
            <a:spLocks noGrp="1"/>
          </p:cNvSpPr>
          <p:nvPr>
            <p:ph type="body" idx="1"/>
          </p:nvPr>
        </p:nvSpPr>
        <p:spPr>
          <a:xfrm>
            <a:off x="702900" y="1336800"/>
            <a:ext cx="7738200" cy="3266700"/>
          </a:xfrm>
          <a:prstGeom prst="rect">
            <a:avLst/>
          </a:prstGeom>
        </p:spPr>
        <p:txBody>
          <a:bodyPr spcFirstLastPara="1" wrap="square" lIns="91425" tIns="91425" rIns="98800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1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lpha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roman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lpha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roman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rabi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Open Sans"/>
              <a:buAutoNum type="alphaLcPeriod"/>
              <a:defRPr sz="120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36" name="Google Shape;636;p33"/>
          <p:cNvSpPr/>
          <p:nvPr/>
        </p:nvSpPr>
        <p:spPr>
          <a:xfrm rot="10507566">
            <a:off x="869597" y="-307850"/>
            <a:ext cx="1928059" cy="1419287"/>
          </a:xfrm>
          <a:custGeom>
            <a:avLst/>
            <a:gdLst/>
            <a:ahLst/>
            <a:cxnLst/>
            <a:rect l="l" t="t" r="r" b="b"/>
            <a:pathLst>
              <a:path w="91644" h="90549" extrusionOk="0">
                <a:moveTo>
                  <a:pt x="65495" y="1"/>
                </a:moveTo>
                <a:cubicBezTo>
                  <a:pt x="61193" y="1"/>
                  <a:pt x="56859" y="973"/>
                  <a:pt x="53043" y="2964"/>
                </a:cubicBezTo>
                <a:cubicBezTo>
                  <a:pt x="51353" y="3845"/>
                  <a:pt x="49769" y="4857"/>
                  <a:pt x="48209" y="5833"/>
                </a:cubicBezTo>
                <a:cubicBezTo>
                  <a:pt x="45268" y="7666"/>
                  <a:pt x="42304" y="9381"/>
                  <a:pt x="38541" y="9798"/>
                </a:cubicBezTo>
                <a:cubicBezTo>
                  <a:pt x="37831" y="9877"/>
                  <a:pt x="37122" y="9909"/>
                  <a:pt x="36415" y="9909"/>
                </a:cubicBezTo>
                <a:cubicBezTo>
                  <a:pt x="33291" y="9909"/>
                  <a:pt x="30189" y="9277"/>
                  <a:pt x="27064" y="9238"/>
                </a:cubicBezTo>
                <a:cubicBezTo>
                  <a:pt x="26995" y="9237"/>
                  <a:pt x="26926" y="9237"/>
                  <a:pt x="26858" y="9237"/>
                </a:cubicBezTo>
                <a:cubicBezTo>
                  <a:pt x="19021" y="9237"/>
                  <a:pt x="11236" y="13268"/>
                  <a:pt x="6692" y="19323"/>
                </a:cubicBezTo>
                <a:cubicBezTo>
                  <a:pt x="2108" y="25431"/>
                  <a:pt x="810" y="33384"/>
                  <a:pt x="2906" y="40337"/>
                </a:cubicBezTo>
                <a:cubicBezTo>
                  <a:pt x="3989" y="43933"/>
                  <a:pt x="5930" y="47326"/>
                  <a:pt x="6228" y="51088"/>
                </a:cubicBezTo>
                <a:cubicBezTo>
                  <a:pt x="6954" y="60411"/>
                  <a:pt x="1" y="67817"/>
                  <a:pt x="5502" y="77008"/>
                </a:cubicBezTo>
                <a:cubicBezTo>
                  <a:pt x="8907" y="82688"/>
                  <a:pt x="14765" y="85855"/>
                  <a:pt x="21849" y="86259"/>
                </a:cubicBezTo>
                <a:cubicBezTo>
                  <a:pt x="22847" y="86317"/>
                  <a:pt x="23847" y="86337"/>
                  <a:pt x="24848" y="86337"/>
                </a:cubicBezTo>
                <a:cubicBezTo>
                  <a:pt x="27150" y="86337"/>
                  <a:pt x="29457" y="86231"/>
                  <a:pt x="31754" y="86231"/>
                </a:cubicBezTo>
                <a:cubicBezTo>
                  <a:pt x="33441" y="86231"/>
                  <a:pt x="35122" y="86288"/>
                  <a:pt x="36791" y="86486"/>
                </a:cubicBezTo>
                <a:cubicBezTo>
                  <a:pt x="41554" y="87045"/>
                  <a:pt x="46019" y="88712"/>
                  <a:pt x="50650" y="89808"/>
                </a:cubicBezTo>
                <a:cubicBezTo>
                  <a:pt x="52792" y="90310"/>
                  <a:pt x="54938" y="90549"/>
                  <a:pt x="57057" y="90549"/>
                </a:cubicBezTo>
                <a:cubicBezTo>
                  <a:pt x="69987" y="90549"/>
                  <a:pt x="81896" y="81663"/>
                  <a:pt x="85702" y="69746"/>
                </a:cubicBezTo>
                <a:cubicBezTo>
                  <a:pt x="87119" y="65293"/>
                  <a:pt x="87643" y="60947"/>
                  <a:pt x="86488" y="56494"/>
                </a:cubicBezTo>
                <a:cubicBezTo>
                  <a:pt x="85333" y="52089"/>
                  <a:pt x="83095" y="47814"/>
                  <a:pt x="83499" y="43111"/>
                </a:cubicBezTo>
                <a:cubicBezTo>
                  <a:pt x="83880" y="38396"/>
                  <a:pt x="86964" y="34170"/>
                  <a:pt x="88548" y="29633"/>
                </a:cubicBezTo>
                <a:cubicBezTo>
                  <a:pt x="91643" y="20811"/>
                  <a:pt x="88548" y="10595"/>
                  <a:pt x="80987" y="4892"/>
                </a:cubicBezTo>
                <a:cubicBezTo>
                  <a:pt x="76701" y="1666"/>
                  <a:pt x="71126" y="1"/>
                  <a:pt x="6549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7" name="Google Shape;637;p33"/>
          <p:cNvGrpSpPr/>
          <p:nvPr/>
        </p:nvGrpSpPr>
        <p:grpSpPr>
          <a:xfrm rot="-2967999">
            <a:off x="1027980" y="-277295"/>
            <a:ext cx="405773" cy="489277"/>
            <a:chOff x="2047425" y="139025"/>
            <a:chExt cx="1082100" cy="301975"/>
          </a:xfrm>
        </p:grpSpPr>
        <p:cxnSp>
          <p:nvCxnSpPr>
            <p:cNvPr id="638" name="Google Shape;638;p3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39" name="Google Shape;639;p3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0" name="Google Shape;640;p3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1" name="Google Shape;641;p3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2" name="Google Shape;642;p3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3" name="Google Shape;643;p3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4" name="Google Shape;644;p3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45" name="Google Shape;645;p3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46" name="Google Shape;646;p33"/>
          <p:cNvSpPr/>
          <p:nvPr/>
        </p:nvSpPr>
        <p:spPr>
          <a:xfrm rot="-2923340">
            <a:off x="8133186" y="4465862"/>
            <a:ext cx="581620" cy="55337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" name="Google Shape;647;p33"/>
          <p:cNvGrpSpPr/>
          <p:nvPr/>
        </p:nvGrpSpPr>
        <p:grpSpPr>
          <a:xfrm rot="9088200">
            <a:off x="344033" y="1736441"/>
            <a:ext cx="222119" cy="222119"/>
            <a:chOff x="5207300" y="720450"/>
            <a:chExt cx="310200" cy="310200"/>
          </a:xfrm>
        </p:grpSpPr>
        <p:sp>
          <p:nvSpPr>
            <p:cNvPr id="648" name="Google Shape;648;p33"/>
            <p:cNvSpPr/>
            <p:nvPr/>
          </p:nvSpPr>
          <p:spPr>
            <a:xfrm>
              <a:off x="5307650" y="720450"/>
              <a:ext cx="1095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 rot="5400000">
              <a:off x="5314550" y="720450"/>
              <a:ext cx="95700" cy="310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4"/>
          <p:cNvSpPr/>
          <p:nvPr/>
        </p:nvSpPr>
        <p:spPr>
          <a:xfrm rot="10531989">
            <a:off x="1567854" y="4120538"/>
            <a:ext cx="8378753" cy="1354070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4"/>
          <p:cNvSpPr/>
          <p:nvPr/>
        </p:nvSpPr>
        <p:spPr>
          <a:xfrm rot="-340912">
            <a:off x="-156307" y="-226202"/>
            <a:ext cx="3684990" cy="793435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4"/>
          <p:cNvSpPr txBox="1">
            <a:spLocks noGrp="1"/>
          </p:cNvSpPr>
          <p:nvPr>
            <p:ph type="title"/>
          </p:nvPr>
        </p:nvSpPr>
        <p:spPr>
          <a:xfrm>
            <a:off x="4366800" y="540000"/>
            <a:ext cx="40572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54" name="Google Shape;654;p34"/>
          <p:cNvSpPr txBox="1">
            <a:spLocks noGrp="1"/>
          </p:cNvSpPr>
          <p:nvPr>
            <p:ph type="title" idx="2"/>
          </p:nvPr>
        </p:nvSpPr>
        <p:spPr>
          <a:xfrm>
            <a:off x="720000" y="2824100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55" name="Google Shape;655;p34"/>
          <p:cNvSpPr txBox="1">
            <a:spLocks noGrp="1"/>
          </p:cNvSpPr>
          <p:nvPr>
            <p:ph type="title" idx="3"/>
          </p:nvPr>
        </p:nvSpPr>
        <p:spPr>
          <a:xfrm>
            <a:off x="720000" y="3205000"/>
            <a:ext cx="22929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56" name="Google Shape;656;p34"/>
          <p:cNvSpPr txBox="1">
            <a:spLocks noGrp="1"/>
          </p:cNvSpPr>
          <p:nvPr>
            <p:ph type="title" idx="4"/>
          </p:nvPr>
        </p:nvSpPr>
        <p:spPr>
          <a:xfrm>
            <a:off x="3425550" y="2824100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57" name="Google Shape;657;p34"/>
          <p:cNvSpPr txBox="1">
            <a:spLocks noGrp="1"/>
          </p:cNvSpPr>
          <p:nvPr>
            <p:ph type="title" idx="5"/>
          </p:nvPr>
        </p:nvSpPr>
        <p:spPr>
          <a:xfrm>
            <a:off x="3425550" y="3205000"/>
            <a:ext cx="22929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58" name="Google Shape;658;p34"/>
          <p:cNvSpPr txBox="1">
            <a:spLocks noGrp="1"/>
          </p:cNvSpPr>
          <p:nvPr>
            <p:ph type="title" idx="6"/>
          </p:nvPr>
        </p:nvSpPr>
        <p:spPr>
          <a:xfrm>
            <a:off x="6131100" y="2824100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59" name="Google Shape;659;p34"/>
          <p:cNvSpPr txBox="1">
            <a:spLocks noGrp="1"/>
          </p:cNvSpPr>
          <p:nvPr>
            <p:ph type="title" idx="7"/>
          </p:nvPr>
        </p:nvSpPr>
        <p:spPr>
          <a:xfrm>
            <a:off x="6131100" y="3205000"/>
            <a:ext cx="22929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60" name="Google Shape;660;p34"/>
          <p:cNvSpPr/>
          <p:nvPr/>
        </p:nvSpPr>
        <p:spPr>
          <a:xfrm>
            <a:off x="904775" y="693125"/>
            <a:ext cx="230100" cy="2301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4"/>
          <p:cNvSpPr/>
          <p:nvPr/>
        </p:nvSpPr>
        <p:spPr>
          <a:xfrm>
            <a:off x="1209400" y="657400"/>
            <a:ext cx="108300" cy="108300"/>
          </a:xfrm>
          <a:prstGeom prst="ellipse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4"/>
          <p:cNvSpPr/>
          <p:nvPr/>
        </p:nvSpPr>
        <p:spPr>
          <a:xfrm rot="-7121598">
            <a:off x="8695502" y="168897"/>
            <a:ext cx="198700" cy="188908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4"/>
          <p:cNvSpPr/>
          <p:nvPr/>
        </p:nvSpPr>
        <p:spPr>
          <a:xfrm rot="-5671217">
            <a:off x="8890534" y="332014"/>
            <a:ext cx="357813" cy="340097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34"/>
          <p:cNvGrpSpPr/>
          <p:nvPr/>
        </p:nvGrpSpPr>
        <p:grpSpPr>
          <a:xfrm rot="-2967999">
            <a:off x="1727930" y="4784480"/>
            <a:ext cx="405773" cy="489277"/>
            <a:chOff x="2047425" y="139025"/>
            <a:chExt cx="1082100" cy="301975"/>
          </a:xfrm>
        </p:grpSpPr>
        <p:cxnSp>
          <p:nvCxnSpPr>
            <p:cNvPr id="665" name="Google Shape;665;p34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6" name="Google Shape;666;p34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7" name="Google Shape;667;p34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8" name="Google Shape;668;p34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69" name="Google Shape;669;p34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0" name="Google Shape;670;p34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1" name="Google Shape;671;p34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2" name="Google Shape;672;p34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_2"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5"/>
          <p:cNvSpPr/>
          <p:nvPr/>
        </p:nvSpPr>
        <p:spPr>
          <a:xfrm rot="5400000" flipH="1">
            <a:off x="1821816" y="-2487267"/>
            <a:ext cx="5426977" cy="10033458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3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0869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76" name="Google Shape;676;p35"/>
          <p:cNvSpPr txBox="1">
            <a:spLocks noGrp="1"/>
          </p:cNvSpPr>
          <p:nvPr>
            <p:ph type="title" idx="2"/>
          </p:nvPr>
        </p:nvSpPr>
        <p:spPr>
          <a:xfrm>
            <a:off x="720000" y="3460600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77" name="Google Shape;677;p35"/>
          <p:cNvSpPr txBox="1">
            <a:spLocks noGrp="1"/>
          </p:cNvSpPr>
          <p:nvPr>
            <p:ph type="title" idx="3"/>
          </p:nvPr>
        </p:nvSpPr>
        <p:spPr>
          <a:xfrm>
            <a:off x="720000" y="3841500"/>
            <a:ext cx="22929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78" name="Google Shape;678;p35"/>
          <p:cNvSpPr txBox="1">
            <a:spLocks noGrp="1"/>
          </p:cNvSpPr>
          <p:nvPr>
            <p:ph type="title" idx="4"/>
          </p:nvPr>
        </p:nvSpPr>
        <p:spPr>
          <a:xfrm>
            <a:off x="3425550" y="3460600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79" name="Google Shape;679;p35"/>
          <p:cNvSpPr txBox="1">
            <a:spLocks noGrp="1"/>
          </p:cNvSpPr>
          <p:nvPr>
            <p:ph type="title" idx="5"/>
          </p:nvPr>
        </p:nvSpPr>
        <p:spPr>
          <a:xfrm>
            <a:off x="3425550" y="3841500"/>
            <a:ext cx="22929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0" name="Google Shape;680;p35"/>
          <p:cNvSpPr txBox="1">
            <a:spLocks noGrp="1"/>
          </p:cNvSpPr>
          <p:nvPr>
            <p:ph type="title" idx="6"/>
          </p:nvPr>
        </p:nvSpPr>
        <p:spPr>
          <a:xfrm>
            <a:off x="6131100" y="3460600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1" name="Google Shape;681;p35"/>
          <p:cNvSpPr txBox="1">
            <a:spLocks noGrp="1"/>
          </p:cNvSpPr>
          <p:nvPr>
            <p:ph type="title" idx="7"/>
          </p:nvPr>
        </p:nvSpPr>
        <p:spPr>
          <a:xfrm>
            <a:off x="6131100" y="3841500"/>
            <a:ext cx="22929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2" name="Google Shape;682;p35"/>
          <p:cNvSpPr txBox="1">
            <a:spLocks noGrp="1"/>
          </p:cNvSpPr>
          <p:nvPr>
            <p:ph type="title" idx="8"/>
          </p:nvPr>
        </p:nvSpPr>
        <p:spPr>
          <a:xfrm>
            <a:off x="720000" y="2062100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3" name="Google Shape;683;p35"/>
          <p:cNvSpPr txBox="1">
            <a:spLocks noGrp="1"/>
          </p:cNvSpPr>
          <p:nvPr>
            <p:ph type="title" idx="9"/>
          </p:nvPr>
        </p:nvSpPr>
        <p:spPr>
          <a:xfrm>
            <a:off x="720000" y="2443000"/>
            <a:ext cx="22929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4" name="Google Shape;684;p35"/>
          <p:cNvSpPr txBox="1">
            <a:spLocks noGrp="1"/>
          </p:cNvSpPr>
          <p:nvPr>
            <p:ph type="title" idx="13"/>
          </p:nvPr>
        </p:nvSpPr>
        <p:spPr>
          <a:xfrm>
            <a:off x="3425550" y="2062100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5" name="Google Shape;685;p35"/>
          <p:cNvSpPr txBox="1">
            <a:spLocks noGrp="1"/>
          </p:cNvSpPr>
          <p:nvPr>
            <p:ph type="title" idx="14"/>
          </p:nvPr>
        </p:nvSpPr>
        <p:spPr>
          <a:xfrm>
            <a:off x="3425550" y="2443000"/>
            <a:ext cx="22929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6" name="Google Shape;686;p35"/>
          <p:cNvSpPr txBox="1">
            <a:spLocks noGrp="1"/>
          </p:cNvSpPr>
          <p:nvPr>
            <p:ph type="title" idx="15"/>
          </p:nvPr>
        </p:nvSpPr>
        <p:spPr>
          <a:xfrm>
            <a:off x="6131100" y="2062100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687" name="Google Shape;687;p35"/>
          <p:cNvSpPr txBox="1">
            <a:spLocks noGrp="1"/>
          </p:cNvSpPr>
          <p:nvPr>
            <p:ph type="title" idx="16"/>
          </p:nvPr>
        </p:nvSpPr>
        <p:spPr>
          <a:xfrm>
            <a:off x="6131100" y="2443000"/>
            <a:ext cx="2292900" cy="6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grpSp>
        <p:nvGrpSpPr>
          <p:cNvPr id="688" name="Google Shape;688;p35"/>
          <p:cNvGrpSpPr/>
          <p:nvPr/>
        </p:nvGrpSpPr>
        <p:grpSpPr>
          <a:xfrm rot="-1273763" flipH="1">
            <a:off x="-50066" y="334076"/>
            <a:ext cx="607836" cy="450615"/>
            <a:chOff x="2047425" y="139025"/>
            <a:chExt cx="1082100" cy="301975"/>
          </a:xfrm>
        </p:grpSpPr>
        <p:cxnSp>
          <p:nvCxnSpPr>
            <p:cNvPr id="689" name="Google Shape;689;p35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0" name="Google Shape;690;p35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1" name="Google Shape;691;p35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2" name="Google Shape;692;p35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3" name="Google Shape;693;p35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4" name="Google Shape;694;p35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5" name="Google Shape;695;p35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6" name="Google Shape;696;p35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97" name="Google Shape;697;p35"/>
          <p:cNvSpPr/>
          <p:nvPr/>
        </p:nvSpPr>
        <p:spPr>
          <a:xfrm>
            <a:off x="7026925" y="561900"/>
            <a:ext cx="228000" cy="228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p35"/>
          <p:cNvSpPr/>
          <p:nvPr/>
        </p:nvSpPr>
        <p:spPr>
          <a:xfrm>
            <a:off x="7164425" y="328875"/>
            <a:ext cx="135900" cy="135900"/>
          </a:xfrm>
          <a:prstGeom prst="ellipse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9" name="Google Shape;699;p35"/>
          <p:cNvSpPr/>
          <p:nvPr/>
        </p:nvSpPr>
        <p:spPr>
          <a:xfrm>
            <a:off x="8919550" y="4533302"/>
            <a:ext cx="228000" cy="2226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35"/>
          <p:cNvSpPr/>
          <p:nvPr/>
        </p:nvSpPr>
        <p:spPr>
          <a:xfrm rot="-5183904">
            <a:off x="8688322" y="4676391"/>
            <a:ext cx="382055" cy="373016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1">
  <p:cSld name="CUSTOM_3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36"/>
          <p:cNvSpPr txBox="1">
            <a:spLocks noGrp="1"/>
          </p:cNvSpPr>
          <p:nvPr>
            <p:ph type="title"/>
          </p:nvPr>
        </p:nvSpPr>
        <p:spPr>
          <a:xfrm>
            <a:off x="4743600" y="1816975"/>
            <a:ext cx="36804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03" name="Google Shape;703;p36"/>
          <p:cNvSpPr/>
          <p:nvPr/>
        </p:nvSpPr>
        <p:spPr>
          <a:xfrm flipH="1">
            <a:off x="171" y="-1375"/>
            <a:ext cx="9143654" cy="1082762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36"/>
          <p:cNvSpPr/>
          <p:nvPr/>
        </p:nvSpPr>
        <p:spPr>
          <a:xfrm rot="-5400000">
            <a:off x="907681" y="1616513"/>
            <a:ext cx="2600256" cy="4548968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36"/>
          <p:cNvSpPr txBox="1">
            <a:spLocks noGrp="1"/>
          </p:cNvSpPr>
          <p:nvPr>
            <p:ph type="subTitle" idx="1"/>
          </p:nvPr>
        </p:nvSpPr>
        <p:spPr>
          <a:xfrm>
            <a:off x="4743600" y="2311909"/>
            <a:ext cx="36804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06" name="Google Shape;706;p36"/>
          <p:cNvSpPr/>
          <p:nvPr/>
        </p:nvSpPr>
        <p:spPr>
          <a:xfrm rot="-1901545">
            <a:off x="8466910" y="800318"/>
            <a:ext cx="477388" cy="461173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p36"/>
          <p:cNvSpPr/>
          <p:nvPr/>
        </p:nvSpPr>
        <p:spPr>
          <a:xfrm rot="-1901950">
            <a:off x="8515201" y="846850"/>
            <a:ext cx="380810" cy="368251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8" name="Google Shape;708;p36"/>
          <p:cNvSpPr/>
          <p:nvPr/>
        </p:nvSpPr>
        <p:spPr>
          <a:xfrm rot="-10156363" flipH="1">
            <a:off x="1940155" y="711562"/>
            <a:ext cx="225643" cy="225643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9" name="Google Shape;709;p36"/>
          <p:cNvSpPr/>
          <p:nvPr/>
        </p:nvSpPr>
        <p:spPr>
          <a:xfrm rot="-10155322" flipH="1">
            <a:off x="2193383" y="638552"/>
            <a:ext cx="101377" cy="101377"/>
          </a:xfrm>
          <a:prstGeom prst="ellipse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_HEADER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rot="10800000">
            <a:off x="-379716" y="2619111"/>
            <a:ext cx="9700541" cy="2560489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 txBox="1">
            <a:spLocks noGrp="1"/>
          </p:cNvSpPr>
          <p:nvPr>
            <p:ph type="title" hasCustomPrompt="1"/>
          </p:nvPr>
        </p:nvSpPr>
        <p:spPr>
          <a:xfrm>
            <a:off x="3723200" y="1055450"/>
            <a:ext cx="1641300" cy="17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400"/>
              <a:buNone/>
              <a:defRPr sz="10000" b="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3" name="Google Shape;103;p5"/>
          <p:cNvSpPr txBox="1">
            <a:spLocks noGrp="1"/>
          </p:cNvSpPr>
          <p:nvPr>
            <p:ph type="subTitle" idx="1"/>
          </p:nvPr>
        </p:nvSpPr>
        <p:spPr>
          <a:xfrm>
            <a:off x="2060100" y="3843975"/>
            <a:ext cx="5023800" cy="65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04" name="Google Shape;104;p5"/>
          <p:cNvSpPr txBox="1">
            <a:spLocks noGrp="1"/>
          </p:cNvSpPr>
          <p:nvPr>
            <p:ph type="title" idx="2"/>
          </p:nvPr>
        </p:nvSpPr>
        <p:spPr>
          <a:xfrm>
            <a:off x="2060050" y="3134913"/>
            <a:ext cx="50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1_1"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8"/>
          <p:cNvSpPr/>
          <p:nvPr/>
        </p:nvSpPr>
        <p:spPr>
          <a:xfrm flipH="1">
            <a:off x="-39587" y="3989827"/>
            <a:ext cx="6078237" cy="1201403"/>
          </a:xfrm>
          <a:custGeom>
            <a:avLst/>
            <a:gdLst/>
            <a:ahLst/>
            <a:cxnLst/>
            <a:rect l="l" t="t" r="r" b="b"/>
            <a:pathLst>
              <a:path w="285665" h="92558" extrusionOk="0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p38"/>
          <p:cNvSpPr/>
          <p:nvPr/>
        </p:nvSpPr>
        <p:spPr>
          <a:xfrm rot="10800000">
            <a:off x="-39575" y="-26549"/>
            <a:ext cx="5846134" cy="1057244"/>
          </a:xfrm>
          <a:custGeom>
            <a:avLst/>
            <a:gdLst/>
            <a:ahLst/>
            <a:cxnLst/>
            <a:rect l="l" t="t" r="r" b="b"/>
            <a:pathLst>
              <a:path w="285665" h="92558" extrusionOk="0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3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057200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3" name="Google Shape;723;p38"/>
          <p:cNvSpPr txBox="1">
            <a:spLocks noGrp="1"/>
          </p:cNvSpPr>
          <p:nvPr>
            <p:ph type="title" idx="2"/>
          </p:nvPr>
        </p:nvSpPr>
        <p:spPr>
          <a:xfrm>
            <a:off x="720000" y="1935025"/>
            <a:ext cx="2082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24" name="Google Shape;724;p38"/>
          <p:cNvSpPr txBox="1">
            <a:spLocks noGrp="1"/>
          </p:cNvSpPr>
          <p:nvPr>
            <p:ph type="title" idx="3"/>
          </p:nvPr>
        </p:nvSpPr>
        <p:spPr>
          <a:xfrm>
            <a:off x="720000" y="2315923"/>
            <a:ext cx="20826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5" name="Google Shape;725;p38"/>
          <p:cNvSpPr/>
          <p:nvPr/>
        </p:nvSpPr>
        <p:spPr>
          <a:xfrm rot="-7121598">
            <a:off x="8695502" y="168897"/>
            <a:ext cx="198700" cy="188908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8"/>
          <p:cNvSpPr/>
          <p:nvPr/>
        </p:nvSpPr>
        <p:spPr>
          <a:xfrm rot="-5671217">
            <a:off x="8890534" y="332014"/>
            <a:ext cx="357813" cy="340097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8"/>
          <p:cNvSpPr txBox="1">
            <a:spLocks noGrp="1"/>
          </p:cNvSpPr>
          <p:nvPr>
            <p:ph type="title" idx="4"/>
          </p:nvPr>
        </p:nvSpPr>
        <p:spPr>
          <a:xfrm>
            <a:off x="720000" y="3368739"/>
            <a:ext cx="2082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28" name="Google Shape;728;p38"/>
          <p:cNvSpPr txBox="1">
            <a:spLocks noGrp="1"/>
          </p:cNvSpPr>
          <p:nvPr>
            <p:ph type="title" idx="5"/>
          </p:nvPr>
        </p:nvSpPr>
        <p:spPr>
          <a:xfrm>
            <a:off x="720000" y="3741624"/>
            <a:ext cx="20826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29" name="Google Shape;729;p38"/>
          <p:cNvSpPr txBox="1">
            <a:spLocks noGrp="1"/>
          </p:cNvSpPr>
          <p:nvPr>
            <p:ph type="title" idx="6"/>
          </p:nvPr>
        </p:nvSpPr>
        <p:spPr>
          <a:xfrm>
            <a:off x="3177536" y="1935025"/>
            <a:ext cx="2082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30" name="Google Shape;730;p38"/>
          <p:cNvSpPr txBox="1">
            <a:spLocks noGrp="1"/>
          </p:cNvSpPr>
          <p:nvPr>
            <p:ph type="title" idx="7"/>
          </p:nvPr>
        </p:nvSpPr>
        <p:spPr>
          <a:xfrm>
            <a:off x="3177536" y="2315923"/>
            <a:ext cx="2082600" cy="52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731" name="Google Shape;731;p38"/>
          <p:cNvSpPr txBox="1">
            <a:spLocks noGrp="1"/>
          </p:cNvSpPr>
          <p:nvPr>
            <p:ph type="title" idx="8"/>
          </p:nvPr>
        </p:nvSpPr>
        <p:spPr>
          <a:xfrm>
            <a:off x="3177536" y="3368739"/>
            <a:ext cx="2082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732" name="Google Shape;732;p38"/>
          <p:cNvSpPr txBox="1">
            <a:spLocks noGrp="1"/>
          </p:cNvSpPr>
          <p:nvPr>
            <p:ph type="title" idx="9"/>
          </p:nvPr>
        </p:nvSpPr>
        <p:spPr>
          <a:xfrm>
            <a:off x="3177533" y="3741624"/>
            <a:ext cx="2082600" cy="7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733" name="Google Shape;733;p38"/>
          <p:cNvGrpSpPr/>
          <p:nvPr/>
        </p:nvGrpSpPr>
        <p:grpSpPr>
          <a:xfrm rot="-630">
            <a:off x="-158127" y="4246127"/>
            <a:ext cx="590935" cy="496839"/>
            <a:chOff x="2047425" y="139025"/>
            <a:chExt cx="1082100" cy="301975"/>
          </a:xfrm>
        </p:grpSpPr>
        <p:cxnSp>
          <p:nvCxnSpPr>
            <p:cNvPr id="734" name="Google Shape;734;p38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5" name="Google Shape;735;p38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6" name="Google Shape;736;p38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7" name="Google Shape;737;p38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8" name="Google Shape;738;p38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9" name="Google Shape;739;p38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0" name="Google Shape;740;p38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1" name="Google Shape;741;p38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"/>
          <p:cNvSpPr/>
          <p:nvPr/>
        </p:nvSpPr>
        <p:spPr>
          <a:xfrm flipH="1">
            <a:off x="84" y="3892475"/>
            <a:ext cx="6359617" cy="1250921"/>
          </a:xfrm>
          <a:custGeom>
            <a:avLst/>
            <a:gdLst/>
            <a:ahLst/>
            <a:cxnLst/>
            <a:rect l="l" t="t" r="r" b="b"/>
            <a:pathLst>
              <a:path w="285665" h="92558" extrusionOk="0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40521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6"/>
          <p:cNvSpPr txBox="1">
            <a:spLocks noGrp="1"/>
          </p:cNvSpPr>
          <p:nvPr>
            <p:ph type="body" idx="1"/>
          </p:nvPr>
        </p:nvSpPr>
        <p:spPr>
          <a:xfrm>
            <a:off x="720000" y="1762125"/>
            <a:ext cx="3852000" cy="222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6"/>
          <p:cNvSpPr/>
          <p:nvPr/>
        </p:nvSpPr>
        <p:spPr>
          <a:xfrm rot="-5400000">
            <a:off x="8290387" y="15599"/>
            <a:ext cx="624000" cy="59280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"/>
          <p:cNvSpPr/>
          <p:nvPr/>
        </p:nvSpPr>
        <p:spPr>
          <a:xfrm rot="-5671684">
            <a:off x="8737550" y="739756"/>
            <a:ext cx="224200" cy="213087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6"/>
          <p:cNvGrpSpPr/>
          <p:nvPr/>
        </p:nvGrpSpPr>
        <p:grpSpPr>
          <a:xfrm rot="1273715">
            <a:off x="-532341" y="2744048"/>
            <a:ext cx="980822" cy="565755"/>
            <a:chOff x="2047425" y="139025"/>
            <a:chExt cx="1082100" cy="301975"/>
          </a:xfrm>
        </p:grpSpPr>
        <p:cxnSp>
          <p:nvCxnSpPr>
            <p:cNvPr id="112" name="Google Shape;112;p6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3" name="Google Shape;113;p6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4" name="Google Shape;114;p6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6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6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6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6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6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0" name="Google Shape;120;p6"/>
          <p:cNvSpPr/>
          <p:nvPr/>
        </p:nvSpPr>
        <p:spPr>
          <a:xfrm>
            <a:off x="152224" y="-38280"/>
            <a:ext cx="367200" cy="367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676095" y="225752"/>
            <a:ext cx="172500" cy="1725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122;p6"/>
          <p:cNvGrpSpPr/>
          <p:nvPr/>
        </p:nvGrpSpPr>
        <p:grpSpPr>
          <a:xfrm rot="-567">
            <a:off x="8734588" y="4331976"/>
            <a:ext cx="655644" cy="565750"/>
            <a:chOff x="2047425" y="139025"/>
            <a:chExt cx="1082100" cy="301975"/>
          </a:xfrm>
        </p:grpSpPr>
        <p:cxnSp>
          <p:nvCxnSpPr>
            <p:cNvPr id="123" name="Google Shape;123;p6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6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6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6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6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8" name="Google Shape;128;p6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9" name="Google Shape;129;p6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0" name="Google Shape;130;p6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_AND_BODY_1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>
            <a:off x="3065763" y="4002802"/>
            <a:ext cx="6078237" cy="1201403"/>
          </a:xfrm>
          <a:custGeom>
            <a:avLst/>
            <a:gdLst/>
            <a:ahLst/>
            <a:cxnLst/>
            <a:rect l="l" t="t" r="r" b="b"/>
            <a:pathLst>
              <a:path w="285665" h="92558" extrusionOk="0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7"/>
          <p:cNvSpPr/>
          <p:nvPr/>
        </p:nvSpPr>
        <p:spPr>
          <a:xfrm flipH="1">
            <a:off x="-52479" y="-25340"/>
            <a:ext cx="9407104" cy="2482853"/>
          </a:xfrm>
          <a:custGeom>
            <a:avLst/>
            <a:gdLst/>
            <a:ahLst/>
            <a:cxnLst/>
            <a:rect l="l" t="t" r="r" b="b"/>
            <a:pathLst>
              <a:path w="285583" h="75375" extrusionOk="0">
                <a:moveTo>
                  <a:pt x="0" y="0"/>
                </a:moveTo>
                <a:lnTo>
                  <a:pt x="0" y="29372"/>
                </a:lnTo>
                <a:cubicBezTo>
                  <a:pt x="0" y="29372"/>
                  <a:pt x="7588" y="52993"/>
                  <a:pt x="43879" y="59101"/>
                </a:cubicBezTo>
                <a:cubicBezTo>
                  <a:pt x="48584" y="59892"/>
                  <a:pt x="52854" y="60227"/>
                  <a:pt x="56786" y="60227"/>
                </a:cubicBezTo>
                <a:cubicBezTo>
                  <a:pt x="77583" y="60227"/>
                  <a:pt x="88943" y="50875"/>
                  <a:pt x="105307" y="50273"/>
                </a:cubicBezTo>
                <a:cubicBezTo>
                  <a:pt x="106108" y="50244"/>
                  <a:pt x="106887" y="50230"/>
                  <a:pt x="107645" y="50230"/>
                </a:cubicBezTo>
                <a:cubicBezTo>
                  <a:pt x="125304" y="50230"/>
                  <a:pt x="131596" y="57960"/>
                  <a:pt x="145094" y="67238"/>
                </a:cubicBezTo>
                <a:cubicBezTo>
                  <a:pt x="152205" y="72130"/>
                  <a:pt x="159381" y="75375"/>
                  <a:pt x="166308" y="75375"/>
                </a:cubicBezTo>
                <a:cubicBezTo>
                  <a:pt x="175918" y="75375"/>
                  <a:pt x="185049" y="69129"/>
                  <a:pt x="192862" y="52373"/>
                </a:cubicBezTo>
                <a:cubicBezTo>
                  <a:pt x="199548" y="38035"/>
                  <a:pt x="208024" y="33750"/>
                  <a:pt x="216244" y="33750"/>
                </a:cubicBezTo>
                <a:cubicBezTo>
                  <a:pt x="224556" y="33750"/>
                  <a:pt x="232606" y="38131"/>
                  <a:pt x="238280" y="40932"/>
                </a:cubicBezTo>
                <a:cubicBezTo>
                  <a:pt x="242446" y="42987"/>
                  <a:pt x="250853" y="47096"/>
                  <a:pt x="260105" y="47096"/>
                </a:cubicBezTo>
                <a:cubicBezTo>
                  <a:pt x="268789" y="47096"/>
                  <a:pt x="278218" y="43476"/>
                  <a:pt x="285583" y="31137"/>
                </a:cubicBezTo>
                <a:lnTo>
                  <a:pt x="285583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7"/>
          <p:cNvSpPr txBox="1">
            <a:spLocks noGrp="1"/>
          </p:cNvSpPr>
          <p:nvPr>
            <p:ph type="title"/>
          </p:nvPr>
        </p:nvSpPr>
        <p:spPr>
          <a:xfrm>
            <a:off x="720000" y="1250125"/>
            <a:ext cx="3852000" cy="15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7"/>
          <p:cNvSpPr txBox="1">
            <a:spLocks noGrp="1"/>
          </p:cNvSpPr>
          <p:nvPr>
            <p:ph type="body" idx="1"/>
          </p:nvPr>
        </p:nvSpPr>
        <p:spPr>
          <a:xfrm>
            <a:off x="720000" y="2873550"/>
            <a:ext cx="3852000" cy="774600"/>
          </a:xfrm>
          <a:prstGeom prst="rect">
            <a:avLst/>
          </a:prstGeom>
        </p:spPr>
        <p:txBody>
          <a:bodyPr spcFirstLastPara="1" wrap="square" lIns="91425" tIns="91425" rIns="98800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7"/>
          <p:cNvSpPr/>
          <p:nvPr/>
        </p:nvSpPr>
        <p:spPr>
          <a:xfrm rot="-5669555">
            <a:off x="4986674" y="399731"/>
            <a:ext cx="126388" cy="120084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7" name="Google Shape;137;p7"/>
          <p:cNvGrpSpPr/>
          <p:nvPr/>
        </p:nvGrpSpPr>
        <p:grpSpPr>
          <a:xfrm rot="1273713">
            <a:off x="8768047" y="2316719"/>
            <a:ext cx="526572" cy="283408"/>
            <a:chOff x="2047425" y="139025"/>
            <a:chExt cx="1082100" cy="301975"/>
          </a:xfrm>
        </p:grpSpPr>
        <p:cxnSp>
          <p:nvCxnSpPr>
            <p:cNvPr id="138" name="Google Shape;138;p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9" name="Google Shape;139;p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46" name="Google Shape;146;p7"/>
          <p:cNvGrpSpPr/>
          <p:nvPr/>
        </p:nvGrpSpPr>
        <p:grpSpPr>
          <a:xfrm rot="-567">
            <a:off x="-353112" y="2473653"/>
            <a:ext cx="655644" cy="387253"/>
            <a:chOff x="2047425" y="139025"/>
            <a:chExt cx="1082100" cy="301975"/>
          </a:xfrm>
        </p:grpSpPr>
        <p:cxnSp>
          <p:nvCxnSpPr>
            <p:cNvPr id="147" name="Google Shape;147;p7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7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7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7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1" name="Google Shape;151;p7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2" name="Google Shape;152;p7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3" name="Google Shape;153;p7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4" name="Google Shape;154;p7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5" name="Google Shape;155;p7"/>
          <p:cNvSpPr/>
          <p:nvPr/>
        </p:nvSpPr>
        <p:spPr>
          <a:xfrm rot="4095526">
            <a:off x="574173" y="4317276"/>
            <a:ext cx="424388" cy="40294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7"/>
          <p:cNvSpPr/>
          <p:nvPr/>
        </p:nvSpPr>
        <p:spPr>
          <a:xfrm rot="-5400000">
            <a:off x="8248348" y="625504"/>
            <a:ext cx="351300" cy="333900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7"/>
          <p:cNvSpPr/>
          <p:nvPr/>
        </p:nvSpPr>
        <p:spPr>
          <a:xfrm rot="-6859640">
            <a:off x="297688" y="4596809"/>
            <a:ext cx="243962" cy="231597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7"/>
          <p:cNvSpPr/>
          <p:nvPr/>
        </p:nvSpPr>
        <p:spPr>
          <a:xfrm rot="-5400000">
            <a:off x="8161005" y="550498"/>
            <a:ext cx="509100" cy="483900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7"/>
          <p:cNvSpPr/>
          <p:nvPr/>
        </p:nvSpPr>
        <p:spPr>
          <a:xfrm rot="9389092">
            <a:off x="7349189" y="4279458"/>
            <a:ext cx="206771" cy="206771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7"/>
          <p:cNvSpPr/>
          <p:nvPr/>
        </p:nvSpPr>
        <p:spPr>
          <a:xfrm rot="9395574">
            <a:off x="7146061" y="4343485"/>
            <a:ext cx="97417" cy="97417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8"/>
          <p:cNvSpPr txBox="1">
            <a:spLocks noGrp="1"/>
          </p:cNvSpPr>
          <p:nvPr>
            <p:ph type="title" hasCustomPrompt="1"/>
          </p:nvPr>
        </p:nvSpPr>
        <p:spPr>
          <a:xfrm>
            <a:off x="786025" y="2229600"/>
            <a:ext cx="471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3" name="Google Shape;163;p8"/>
          <p:cNvSpPr txBox="1">
            <a:spLocks noGrp="1"/>
          </p:cNvSpPr>
          <p:nvPr>
            <p:ph type="subTitle" idx="1"/>
          </p:nvPr>
        </p:nvSpPr>
        <p:spPr>
          <a:xfrm>
            <a:off x="1313660" y="1949663"/>
            <a:ext cx="23430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subTitle" idx="2"/>
          </p:nvPr>
        </p:nvSpPr>
        <p:spPr>
          <a:xfrm>
            <a:off x="1313660" y="2323816"/>
            <a:ext cx="2228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5" name="Google Shape;165;p8"/>
          <p:cNvSpPr txBox="1">
            <a:spLocks noGrp="1"/>
          </p:cNvSpPr>
          <p:nvPr>
            <p:ph type="title" idx="3" hasCustomPrompt="1"/>
          </p:nvPr>
        </p:nvSpPr>
        <p:spPr>
          <a:xfrm>
            <a:off x="782878" y="3601375"/>
            <a:ext cx="474300" cy="5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66" name="Google Shape;166;p8"/>
          <p:cNvSpPr txBox="1">
            <a:spLocks noGrp="1"/>
          </p:cNvSpPr>
          <p:nvPr>
            <p:ph type="subTitle" idx="4"/>
          </p:nvPr>
        </p:nvSpPr>
        <p:spPr>
          <a:xfrm>
            <a:off x="1313660" y="3339126"/>
            <a:ext cx="23430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67" name="Google Shape;167;p8"/>
          <p:cNvSpPr txBox="1">
            <a:spLocks noGrp="1"/>
          </p:cNvSpPr>
          <p:nvPr>
            <p:ph type="subTitle" idx="5"/>
          </p:nvPr>
        </p:nvSpPr>
        <p:spPr>
          <a:xfrm>
            <a:off x="1313660" y="3713278"/>
            <a:ext cx="2228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68" name="Google Shape;168;p8"/>
          <p:cNvSpPr/>
          <p:nvPr/>
        </p:nvSpPr>
        <p:spPr>
          <a:xfrm rot="5400000">
            <a:off x="4230065" y="-1097567"/>
            <a:ext cx="4246318" cy="6441452"/>
          </a:xfrm>
          <a:custGeom>
            <a:avLst/>
            <a:gdLst/>
            <a:ahLst/>
            <a:cxnLst/>
            <a:rect l="l" t="t" r="r" b="b"/>
            <a:pathLst>
              <a:path w="155914" h="209172" extrusionOk="0">
                <a:moveTo>
                  <a:pt x="141419" y="0"/>
                </a:moveTo>
                <a:cubicBezTo>
                  <a:pt x="136342" y="0"/>
                  <a:pt x="120848" y="390"/>
                  <a:pt x="114944" y="390"/>
                </a:cubicBezTo>
                <a:lnTo>
                  <a:pt x="454" y="390"/>
                </a:lnTo>
                <a:lnTo>
                  <a:pt x="454" y="53621"/>
                </a:lnTo>
                <a:lnTo>
                  <a:pt x="454" y="153383"/>
                </a:lnTo>
                <a:lnTo>
                  <a:pt x="454" y="192681"/>
                </a:lnTo>
                <a:cubicBezTo>
                  <a:pt x="454" y="196695"/>
                  <a:pt x="235" y="200772"/>
                  <a:pt x="454" y="204786"/>
                </a:cubicBezTo>
                <a:cubicBezTo>
                  <a:pt x="516" y="205864"/>
                  <a:pt x="1" y="208207"/>
                  <a:pt x="954" y="208925"/>
                </a:cubicBezTo>
                <a:cubicBezTo>
                  <a:pt x="1184" y="209095"/>
                  <a:pt x="1543" y="209172"/>
                  <a:pt x="2004" y="209172"/>
                </a:cubicBezTo>
                <a:cubicBezTo>
                  <a:pt x="6129" y="209172"/>
                  <a:pt x="18457" y="203016"/>
                  <a:pt x="20915" y="201990"/>
                </a:cubicBezTo>
                <a:cubicBezTo>
                  <a:pt x="27850" y="199116"/>
                  <a:pt x="34598" y="195742"/>
                  <a:pt x="40783" y="191463"/>
                </a:cubicBezTo>
                <a:cubicBezTo>
                  <a:pt x="52966" y="182997"/>
                  <a:pt x="62978" y="170220"/>
                  <a:pt x="64618" y="155476"/>
                </a:cubicBezTo>
                <a:cubicBezTo>
                  <a:pt x="65852" y="144511"/>
                  <a:pt x="62400" y="133546"/>
                  <a:pt x="58011" y="123425"/>
                </a:cubicBezTo>
                <a:cubicBezTo>
                  <a:pt x="54434" y="115193"/>
                  <a:pt x="50108" y="106868"/>
                  <a:pt x="50217" y="97902"/>
                </a:cubicBezTo>
                <a:cubicBezTo>
                  <a:pt x="50389" y="84376"/>
                  <a:pt x="60588" y="73021"/>
                  <a:pt x="71741" y="65367"/>
                </a:cubicBezTo>
                <a:cubicBezTo>
                  <a:pt x="84986" y="56245"/>
                  <a:pt x="100293" y="50404"/>
                  <a:pt x="115990" y="46936"/>
                </a:cubicBezTo>
                <a:cubicBezTo>
                  <a:pt x="127314" y="44422"/>
                  <a:pt x="140247" y="42282"/>
                  <a:pt x="146651" y="32613"/>
                </a:cubicBezTo>
                <a:cubicBezTo>
                  <a:pt x="151462" y="25350"/>
                  <a:pt x="155913" y="0"/>
                  <a:pt x="14141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8"/>
          <p:cNvSpPr txBox="1">
            <a:spLocks noGrp="1"/>
          </p:cNvSpPr>
          <p:nvPr>
            <p:ph type="title" idx="6" hasCustomPrompt="1"/>
          </p:nvPr>
        </p:nvSpPr>
        <p:spPr>
          <a:xfrm>
            <a:off x="3807495" y="2177375"/>
            <a:ext cx="471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0" name="Google Shape;170;p8"/>
          <p:cNvSpPr txBox="1">
            <a:spLocks noGrp="1"/>
          </p:cNvSpPr>
          <p:nvPr>
            <p:ph type="subTitle" idx="7"/>
          </p:nvPr>
        </p:nvSpPr>
        <p:spPr>
          <a:xfrm>
            <a:off x="4333085" y="1949663"/>
            <a:ext cx="23430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1" name="Google Shape;171;p8"/>
          <p:cNvSpPr txBox="1">
            <a:spLocks noGrp="1"/>
          </p:cNvSpPr>
          <p:nvPr>
            <p:ph type="subTitle" idx="8"/>
          </p:nvPr>
        </p:nvSpPr>
        <p:spPr>
          <a:xfrm>
            <a:off x="4333085" y="2342941"/>
            <a:ext cx="2228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2" name="Google Shape;172;p8"/>
          <p:cNvSpPr txBox="1">
            <a:spLocks noGrp="1"/>
          </p:cNvSpPr>
          <p:nvPr>
            <p:ph type="title" idx="9" hasCustomPrompt="1"/>
          </p:nvPr>
        </p:nvSpPr>
        <p:spPr>
          <a:xfrm>
            <a:off x="3807495" y="3505525"/>
            <a:ext cx="471300" cy="61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73" name="Google Shape;173;p8"/>
          <p:cNvSpPr txBox="1">
            <a:spLocks noGrp="1"/>
          </p:cNvSpPr>
          <p:nvPr>
            <p:ph type="subTitle" idx="13"/>
          </p:nvPr>
        </p:nvSpPr>
        <p:spPr>
          <a:xfrm>
            <a:off x="4333085" y="3339126"/>
            <a:ext cx="23430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200" b="1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74" name="Google Shape;174;p8"/>
          <p:cNvSpPr txBox="1">
            <a:spLocks noGrp="1"/>
          </p:cNvSpPr>
          <p:nvPr>
            <p:ph type="subTitle" idx="14"/>
          </p:nvPr>
        </p:nvSpPr>
        <p:spPr>
          <a:xfrm>
            <a:off x="4333085" y="3713278"/>
            <a:ext cx="2228700" cy="5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grpSp>
        <p:nvGrpSpPr>
          <p:cNvPr id="175" name="Google Shape;175;p8"/>
          <p:cNvGrpSpPr/>
          <p:nvPr/>
        </p:nvGrpSpPr>
        <p:grpSpPr>
          <a:xfrm rot="-2700000" flipH="1">
            <a:off x="1321315" y="539860"/>
            <a:ext cx="969135" cy="969885"/>
            <a:chOff x="3368407" y="4173748"/>
            <a:chExt cx="969007" cy="969757"/>
          </a:xfrm>
        </p:grpSpPr>
        <p:sp>
          <p:nvSpPr>
            <p:cNvPr id="176" name="Google Shape;176;p8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8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8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8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0" name="Google Shape;180;p8"/>
          <p:cNvSpPr txBox="1">
            <a:spLocks noGrp="1"/>
          </p:cNvSpPr>
          <p:nvPr>
            <p:ph type="title" idx="15"/>
          </p:nvPr>
        </p:nvSpPr>
        <p:spPr>
          <a:xfrm>
            <a:off x="4569225" y="540000"/>
            <a:ext cx="38547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181" name="Google Shape;181;p8"/>
          <p:cNvSpPr/>
          <p:nvPr/>
        </p:nvSpPr>
        <p:spPr>
          <a:xfrm rot="-9922943">
            <a:off x="134384" y="1350805"/>
            <a:ext cx="444591" cy="422037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8"/>
          <p:cNvSpPr/>
          <p:nvPr/>
        </p:nvSpPr>
        <p:spPr>
          <a:xfrm rot="-9921513">
            <a:off x="181091" y="1394830"/>
            <a:ext cx="351308" cy="333702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3" name="Google Shape;183;p8"/>
          <p:cNvGrpSpPr/>
          <p:nvPr/>
        </p:nvGrpSpPr>
        <p:grpSpPr>
          <a:xfrm rot="-2967876">
            <a:off x="9015671" y="2404812"/>
            <a:ext cx="479681" cy="578419"/>
            <a:chOff x="2047425" y="139025"/>
            <a:chExt cx="1082100" cy="301975"/>
          </a:xfrm>
        </p:grpSpPr>
        <p:cxnSp>
          <p:nvCxnSpPr>
            <p:cNvPr id="184" name="Google Shape;184;p8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8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8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8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8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9" name="Google Shape;189;p8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0" name="Google Shape;190;p8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1" name="Google Shape;191;p8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2" name="Google Shape;192;p8"/>
          <p:cNvSpPr/>
          <p:nvPr/>
        </p:nvSpPr>
        <p:spPr>
          <a:xfrm rot="559857">
            <a:off x="8502603" y="4186498"/>
            <a:ext cx="344154" cy="335622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8"/>
          <p:cNvSpPr/>
          <p:nvPr/>
        </p:nvSpPr>
        <p:spPr>
          <a:xfrm rot="2331571">
            <a:off x="7997812" y="4346035"/>
            <a:ext cx="604865" cy="590808"/>
          </a:xfrm>
          <a:prstGeom prst="mathPlus">
            <a:avLst>
              <a:gd name="adj1" fmla="val 2352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64">
          <p15:clr>
            <a:srgbClr val="FA7B17"/>
          </p15:clr>
        </p15:guide>
        <p15:guide id="2" orient="horz" pos="2339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>
            <a:spLocks noGrp="1"/>
          </p:cNvSpPr>
          <p:nvPr>
            <p:ph type="title"/>
          </p:nvPr>
        </p:nvSpPr>
        <p:spPr>
          <a:xfrm>
            <a:off x="4428000" y="540000"/>
            <a:ext cx="3852000" cy="14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10"/>
          <p:cNvSpPr/>
          <p:nvPr/>
        </p:nvSpPr>
        <p:spPr>
          <a:xfrm>
            <a:off x="0" y="3988425"/>
            <a:ext cx="6805050" cy="1155075"/>
          </a:xfrm>
          <a:custGeom>
            <a:avLst/>
            <a:gdLst/>
            <a:ahLst/>
            <a:cxnLst/>
            <a:rect l="l" t="t" r="r" b="b"/>
            <a:pathLst>
              <a:path w="272202" h="46203" extrusionOk="0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0"/>
          <p:cNvSpPr/>
          <p:nvPr/>
        </p:nvSpPr>
        <p:spPr>
          <a:xfrm rot="10800000">
            <a:off x="4264099" y="-56779"/>
            <a:ext cx="4879901" cy="828304"/>
          </a:xfrm>
          <a:custGeom>
            <a:avLst/>
            <a:gdLst/>
            <a:ahLst/>
            <a:cxnLst/>
            <a:rect l="l" t="t" r="r" b="b"/>
            <a:pathLst>
              <a:path w="272202" h="46203" extrusionOk="0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0"/>
          <p:cNvSpPr txBox="1">
            <a:spLocks noGrp="1"/>
          </p:cNvSpPr>
          <p:nvPr>
            <p:ph type="title" idx="2"/>
          </p:nvPr>
        </p:nvSpPr>
        <p:spPr>
          <a:xfrm>
            <a:off x="719993" y="1623033"/>
            <a:ext cx="2223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4" name="Google Shape;224;p10"/>
          <p:cNvSpPr txBox="1">
            <a:spLocks noGrp="1"/>
          </p:cNvSpPr>
          <p:nvPr>
            <p:ph type="title" idx="3"/>
          </p:nvPr>
        </p:nvSpPr>
        <p:spPr>
          <a:xfrm>
            <a:off x="719850" y="2003933"/>
            <a:ext cx="22236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5" name="Google Shape;225;p10"/>
          <p:cNvSpPr txBox="1">
            <a:spLocks noGrp="1"/>
          </p:cNvSpPr>
          <p:nvPr>
            <p:ph type="title" idx="4"/>
          </p:nvPr>
        </p:nvSpPr>
        <p:spPr>
          <a:xfrm>
            <a:off x="6190775" y="3328140"/>
            <a:ext cx="20895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6" name="Google Shape;226;p10"/>
          <p:cNvSpPr txBox="1">
            <a:spLocks noGrp="1"/>
          </p:cNvSpPr>
          <p:nvPr>
            <p:ph type="title" idx="5"/>
          </p:nvPr>
        </p:nvSpPr>
        <p:spPr>
          <a:xfrm>
            <a:off x="6190775" y="3709040"/>
            <a:ext cx="20895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27" name="Google Shape;227;p10"/>
          <p:cNvSpPr/>
          <p:nvPr/>
        </p:nvSpPr>
        <p:spPr>
          <a:xfrm rot="-782777">
            <a:off x="8236668" y="1041844"/>
            <a:ext cx="1271828" cy="1243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10"/>
          <p:cNvSpPr/>
          <p:nvPr/>
        </p:nvSpPr>
        <p:spPr>
          <a:xfrm rot="-7605176">
            <a:off x="2689641" y="4119164"/>
            <a:ext cx="235140" cy="23514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10"/>
          <p:cNvSpPr/>
          <p:nvPr/>
        </p:nvSpPr>
        <p:spPr>
          <a:xfrm rot="-7615371">
            <a:off x="2925407" y="4376819"/>
            <a:ext cx="129840" cy="12984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0"/>
          <p:cNvSpPr/>
          <p:nvPr/>
        </p:nvSpPr>
        <p:spPr>
          <a:xfrm rot="-3413477">
            <a:off x="-85055" y="3269891"/>
            <a:ext cx="237812" cy="226078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0"/>
          <p:cNvSpPr/>
          <p:nvPr/>
        </p:nvSpPr>
        <p:spPr>
          <a:xfrm rot="-9390086">
            <a:off x="137922" y="3413847"/>
            <a:ext cx="428866" cy="407514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_AND_TWO_COLUMNS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1"/>
          <p:cNvSpPr/>
          <p:nvPr/>
        </p:nvSpPr>
        <p:spPr>
          <a:xfrm flipH="1">
            <a:off x="2338950" y="3988425"/>
            <a:ext cx="6805050" cy="1155075"/>
          </a:xfrm>
          <a:custGeom>
            <a:avLst/>
            <a:gdLst/>
            <a:ahLst/>
            <a:cxnLst/>
            <a:rect l="l" t="t" r="r" b="b"/>
            <a:pathLst>
              <a:path w="272202" h="46203" extrusionOk="0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1"/>
          <p:cNvSpPr/>
          <p:nvPr/>
        </p:nvSpPr>
        <p:spPr>
          <a:xfrm rot="10800000" flipH="1">
            <a:off x="0" y="-56779"/>
            <a:ext cx="4879901" cy="828304"/>
          </a:xfrm>
          <a:custGeom>
            <a:avLst/>
            <a:gdLst/>
            <a:ahLst/>
            <a:cxnLst/>
            <a:rect l="l" t="t" r="r" b="b"/>
            <a:pathLst>
              <a:path w="272202" h="46203" extrusionOk="0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1"/>
          <p:cNvSpPr txBox="1">
            <a:spLocks noGrp="1"/>
          </p:cNvSpPr>
          <p:nvPr>
            <p:ph type="title"/>
          </p:nvPr>
        </p:nvSpPr>
        <p:spPr>
          <a:xfrm>
            <a:off x="720000" y="531825"/>
            <a:ext cx="3852000" cy="14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11"/>
          <p:cNvSpPr txBox="1">
            <a:spLocks noGrp="1"/>
          </p:cNvSpPr>
          <p:nvPr>
            <p:ph type="title" idx="2"/>
          </p:nvPr>
        </p:nvSpPr>
        <p:spPr>
          <a:xfrm flipH="1">
            <a:off x="6359651" y="1757028"/>
            <a:ext cx="19245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37" name="Google Shape;237;p11"/>
          <p:cNvSpPr txBox="1">
            <a:spLocks noGrp="1"/>
          </p:cNvSpPr>
          <p:nvPr>
            <p:ph type="title" idx="3"/>
          </p:nvPr>
        </p:nvSpPr>
        <p:spPr>
          <a:xfrm flipH="1">
            <a:off x="6359775" y="2137928"/>
            <a:ext cx="19245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38" name="Google Shape;238;p11"/>
          <p:cNvSpPr txBox="1">
            <a:spLocks noGrp="1"/>
          </p:cNvSpPr>
          <p:nvPr>
            <p:ph type="title" idx="4"/>
          </p:nvPr>
        </p:nvSpPr>
        <p:spPr>
          <a:xfrm flipH="1">
            <a:off x="723775" y="3344342"/>
            <a:ext cx="20718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39" name="Google Shape;239;p11"/>
          <p:cNvSpPr txBox="1">
            <a:spLocks noGrp="1"/>
          </p:cNvSpPr>
          <p:nvPr>
            <p:ph type="title" idx="5"/>
          </p:nvPr>
        </p:nvSpPr>
        <p:spPr>
          <a:xfrm flipH="1">
            <a:off x="723775" y="3725242"/>
            <a:ext cx="2071800" cy="76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endParaRPr/>
          </a:p>
        </p:txBody>
      </p:sp>
      <p:sp>
        <p:nvSpPr>
          <p:cNvPr id="240" name="Google Shape;240;p11"/>
          <p:cNvSpPr/>
          <p:nvPr/>
        </p:nvSpPr>
        <p:spPr>
          <a:xfrm rot="782777" flipH="1">
            <a:off x="-366321" y="1041844"/>
            <a:ext cx="1271828" cy="1243900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11"/>
          <p:cNvSpPr/>
          <p:nvPr/>
        </p:nvSpPr>
        <p:spPr>
          <a:xfrm rot="7605176" flipH="1">
            <a:off x="6217393" y="4119164"/>
            <a:ext cx="235140" cy="23514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1"/>
          <p:cNvSpPr/>
          <p:nvPr/>
        </p:nvSpPr>
        <p:spPr>
          <a:xfrm rot="7615371" flipH="1">
            <a:off x="6086927" y="4376819"/>
            <a:ext cx="129840" cy="12984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1"/>
          <p:cNvSpPr/>
          <p:nvPr/>
        </p:nvSpPr>
        <p:spPr>
          <a:xfrm rot="3413477" flipH="1">
            <a:off x="8989417" y="3269891"/>
            <a:ext cx="237812" cy="226078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1"/>
          <p:cNvSpPr/>
          <p:nvPr/>
        </p:nvSpPr>
        <p:spPr>
          <a:xfrm rot="9390086" flipH="1">
            <a:off x="8575387" y="3413847"/>
            <a:ext cx="428866" cy="407514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5" name="Google Shape;245;p11"/>
          <p:cNvGrpSpPr/>
          <p:nvPr/>
        </p:nvGrpSpPr>
        <p:grpSpPr>
          <a:xfrm rot="840" flipH="1">
            <a:off x="4348831" y="-38283"/>
            <a:ext cx="442687" cy="497323"/>
            <a:chOff x="2047425" y="139025"/>
            <a:chExt cx="1082100" cy="301975"/>
          </a:xfrm>
        </p:grpSpPr>
        <p:cxnSp>
          <p:nvCxnSpPr>
            <p:cNvPr id="246" name="Google Shape;246;p11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1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1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1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1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1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1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1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2"/>
          <p:cNvSpPr/>
          <p:nvPr/>
        </p:nvSpPr>
        <p:spPr>
          <a:xfrm rot="10800000">
            <a:off x="2321249" y="2"/>
            <a:ext cx="6822743" cy="1992273"/>
          </a:xfrm>
          <a:custGeom>
            <a:avLst/>
            <a:gdLst/>
            <a:ahLst/>
            <a:cxnLst/>
            <a:rect l="l" t="t" r="r" b="b"/>
            <a:pathLst>
              <a:path w="272202" h="46203" extrusionOk="0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2"/>
          <p:cNvSpPr/>
          <p:nvPr/>
        </p:nvSpPr>
        <p:spPr>
          <a:xfrm rot="10800000" flipH="1">
            <a:off x="0" y="2"/>
            <a:ext cx="4591367" cy="733473"/>
          </a:xfrm>
          <a:custGeom>
            <a:avLst/>
            <a:gdLst/>
            <a:ahLst/>
            <a:cxnLst/>
            <a:rect l="l" t="t" r="r" b="b"/>
            <a:pathLst>
              <a:path w="272202" h="46203" extrusionOk="0">
                <a:moveTo>
                  <a:pt x="48529" y="1"/>
                </a:moveTo>
                <a:cubicBezTo>
                  <a:pt x="21865" y="1"/>
                  <a:pt x="1" y="18973"/>
                  <a:pt x="1" y="18973"/>
                </a:cubicBezTo>
                <a:lnTo>
                  <a:pt x="1" y="46203"/>
                </a:lnTo>
                <a:lnTo>
                  <a:pt x="272201" y="46203"/>
                </a:lnTo>
                <a:cubicBezTo>
                  <a:pt x="250316" y="19146"/>
                  <a:pt x="231969" y="11016"/>
                  <a:pt x="215023" y="11016"/>
                </a:cubicBezTo>
                <a:cubicBezTo>
                  <a:pt x="190261" y="11016"/>
                  <a:pt x="168490" y="28376"/>
                  <a:pt x="143042" y="29415"/>
                </a:cubicBezTo>
                <a:cubicBezTo>
                  <a:pt x="141198" y="29490"/>
                  <a:pt x="139427" y="29526"/>
                  <a:pt x="137723" y="29526"/>
                </a:cubicBezTo>
                <a:cubicBezTo>
                  <a:pt x="99827" y="29526"/>
                  <a:pt x="95294" y="11619"/>
                  <a:pt x="63699" y="2185"/>
                </a:cubicBezTo>
                <a:cubicBezTo>
                  <a:pt x="58550" y="649"/>
                  <a:pt x="53457" y="1"/>
                  <a:pt x="4852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2"/>
          <p:cNvSpPr txBox="1">
            <a:spLocks noGrp="1"/>
          </p:cNvSpPr>
          <p:nvPr>
            <p:ph type="title"/>
          </p:nvPr>
        </p:nvSpPr>
        <p:spPr>
          <a:xfrm>
            <a:off x="720000" y="531825"/>
            <a:ext cx="3852000" cy="149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2"/>
          <p:cNvGrpSpPr/>
          <p:nvPr/>
        </p:nvGrpSpPr>
        <p:grpSpPr>
          <a:xfrm rot="2695972">
            <a:off x="7534217" y="589842"/>
            <a:ext cx="935561" cy="936285"/>
            <a:chOff x="3368407" y="4173748"/>
            <a:chExt cx="969007" cy="969757"/>
          </a:xfrm>
        </p:grpSpPr>
        <p:sp>
          <p:nvSpPr>
            <p:cNvPr id="259" name="Google Shape;259;p12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2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2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Google Shape;263;p12"/>
          <p:cNvSpPr/>
          <p:nvPr/>
        </p:nvSpPr>
        <p:spPr>
          <a:xfrm rot="2727600">
            <a:off x="653691" y="4361786"/>
            <a:ext cx="237808" cy="226143"/>
          </a:xfrm>
          <a:prstGeom prst="pentagon">
            <a:avLst>
              <a:gd name="hf" fmla="val 105146"/>
              <a:gd name="vf" fmla="val 11055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2"/>
          <p:cNvSpPr/>
          <p:nvPr/>
        </p:nvSpPr>
        <p:spPr>
          <a:xfrm rot="-3246491">
            <a:off x="260757" y="4532006"/>
            <a:ext cx="428822" cy="407407"/>
          </a:xfrm>
          <a:prstGeom prst="pentagon">
            <a:avLst>
              <a:gd name="hf" fmla="val 105146"/>
              <a:gd name="vf" fmla="val 11055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4">
            <a:alpha val="0"/>
          </a:scheme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3300" b="1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○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■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"/>
              <a:buChar char="●"/>
              <a:defRPr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Open Sans Light"/>
              <a:buChar char="○"/>
              <a:defRPr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8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4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jango-rest-framework.org/" TargetMode="External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openxmlformats.org/officeDocument/2006/relationships/hyperlink" Target="https://www.djangoproject.com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www.jetbrains.com/es-es/pycharm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openxmlformats.org/officeDocument/2006/relationships/hyperlink" Target="https://www.postman.com/" TargetMode="External"/><Relationship Id="rId4" Type="http://schemas.openxmlformats.org/officeDocument/2006/relationships/hyperlink" Target="https://www.sqlite.org/" TargetMode="External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angular.io/cli" TargetMode="External"/><Relationship Id="rId3" Type="http://schemas.openxmlformats.org/officeDocument/2006/relationships/hyperlink" Target="https://www.jetbrains.com/es-es/phpstorm" TargetMode="External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Relationship Id="rId6" Type="http://schemas.openxmlformats.org/officeDocument/2006/relationships/hyperlink" Target="https://nodejs.org/es" TargetMode="External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fonts.google.com/" TargetMode="External"/><Relationship Id="rId13" Type="http://schemas.openxmlformats.org/officeDocument/2006/relationships/hyperlink" Target="https://getbootstrap.com/docs/5.0/layout/breakpoints" TargetMode="External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getbootstrap.com/" TargetMode="External"/><Relationship Id="rId11" Type="http://schemas.openxmlformats.org/officeDocument/2006/relationships/image" Target="../media/image35.png"/><Relationship Id="rId5" Type="http://schemas.openxmlformats.org/officeDocument/2006/relationships/image" Target="../media/image32.png"/><Relationship Id="rId10" Type="http://schemas.openxmlformats.org/officeDocument/2006/relationships/hyperlink" Target="https://fontawesome.com/v5.15/icons" TargetMode="External"/><Relationship Id="rId4" Type="http://schemas.openxmlformats.org/officeDocument/2006/relationships/hyperlink" Target="https://hatchful.shopify.com/" TargetMode="External"/><Relationship Id="rId9" Type="http://schemas.openxmlformats.org/officeDocument/2006/relationships/image" Target="../media/image34.png"/><Relationship Id="rId1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hyperlink" Target="https://vuejs.org/" TargetMode="External"/><Relationship Id="rId7" Type="http://schemas.openxmlformats.org/officeDocument/2006/relationships/hyperlink" Target="https://angular.io/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hyperlink" Target="https://es.reactjs.org/" TargetMode="External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9.xml"/><Relationship Id="rId5" Type="http://schemas.openxmlformats.org/officeDocument/2006/relationships/hyperlink" Target="https://www.flaticon.es/" TargetMode="External"/><Relationship Id="rId4" Type="http://schemas.openxmlformats.org/officeDocument/2006/relationships/hyperlink" Target="https://www.freepik.es/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41"/>
          <p:cNvSpPr txBox="1">
            <a:spLocks noGrp="1"/>
          </p:cNvSpPr>
          <p:nvPr>
            <p:ph type="ctrTitle"/>
          </p:nvPr>
        </p:nvSpPr>
        <p:spPr>
          <a:xfrm>
            <a:off x="4572000" y="1720301"/>
            <a:ext cx="3708000" cy="151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pc="300" dirty="0"/>
              <a:t>TLA </a:t>
            </a:r>
            <a:endParaRPr spc="300" dirty="0"/>
          </a:p>
        </p:txBody>
      </p:sp>
      <p:sp>
        <p:nvSpPr>
          <p:cNvPr id="873" name="Google Shape;873;p41"/>
          <p:cNvSpPr txBox="1">
            <a:spLocks noGrp="1"/>
          </p:cNvSpPr>
          <p:nvPr>
            <p:ph type="subTitle" idx="1"/>
          </p:nvPr>
        </p:nvSpPr>
        <p:spPr>
          <a:xfrm>
            <a:off x="4872150" y="2994251"/>
            <a:ext cx="3107700" cy="48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Servicio de teleasistencia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4244121-BD73-4DEA-B31A-04201DF8B5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673" b="12079"/>
          <a:stretch/>
        </p:blipFill>
        <p:spPr>
          <a:xfrm>
            <a:off x="563830" y="996890"/>
            <a:ext cx="3822427" cy="295273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0497CC5D-8439-4E7A-90D3-71C7F5CCE33D}"/>
              </a:ext>
            </a:extLst>
          </p:cNvPr>
          <p:cNvSpPr txBox="1"/>
          <p:nvPr/>
        </p:nvSpPr>
        <p:spPr>
          <a:xfrm>
            <a:off x="562194" y="4059294"/>
            <a:ext cx="42742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s-ES_tradnl" dirty="0">
                <a:solidFill>
                  <a:schemeClr val="tx1"/>
                </a:solidFill>
              </a:rPr>
              <a:t>IES VALLE DEL JERTE</a:t>
            </a:r>
          </a:p>
          <a:p>
            <a:pPr>
              <a:spcAft>
                <a:spcPts val="600"/>
              </a:spcAft>
            </a:pPr>
            <a:r>
              <a:rPr lang="es-ES_tradnl" sz="1200" b="1" dirty="0">
                <a:solidFill>
                  <a:schemeClr val="tx1"/>
                </a:solidFill>
              </a:rPr>
              <a:t>Grado Superior de Desarrollo de Aplicaciones Web</a:t>
            </a:r>
          </a:p>
          <a:p>
            <a:pPr>
              <a:spcAft>
                <a:spcPts val="600"/>
              </a:spcAft>
            </a:pPr>
            <a:r>
              <a:rPr lang="es-ES_tradnl" sz="1200" b="1" dirty="0">
                <a:solidFill>
                  <a:schemeClr val="tx1"/>
                </a:solidFill>
              </a:rPr>
              <a:t>Trabajo Fin de Ciclo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1751;p65">
            <a:extLst>
              <a:ext uri="{FF2B5EF4-FFF2-40B4-BE49-F238E27FC236}">
                <a16:creationId xmlns:a16="http://schemas.microsoft.com/office/drawing/2014/main" id="{63F4537A-7845-4D64-983E-41DF87670289}"/>
              </a:ext>
            </a:extLst>
          </p:cNvPr>
          <p:cNvSpPr/>
          <p:nvPr/>
        </p:nvSpPr>
        <p:spPr>
          <a:xfrm>
            <a:off x="6661567" y="2678101"/>
            <a:ext cx="1348780" cy="442427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754;p65">
            <a:extLst>
              <a:ext uri="{FF2B5EF4-FFF2-40B4-BE49-F238E27FC236}">
                <a16:creationId xmlns:a16="http://schemas.microsoft.com/office/drawing/2014/main" id="{E0375B0D-6F12-44F7-A32F-551A09D87726}"/>
              </a:ext>
            </a:extLst>
          </p:cNvPr>
          <p:cNvSpPr/>
          <p:nvPr/>
        </p:nvSpPr>
        <p:spPr>
          <a:xfrm>
            <a:off x="6696953" y="2711989"/>
            <a:ext cx="1433834" cy="442427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1750;p65">
            <a:extLst>
              <a:ext uri="{FF2B5EF4-FFF2-40B4-BE49-F238E27FC236}">
                <a16:creationId xmlns:a16="http://schemas.microsoft.com/office/drawing/2014/main" id="{367DAFA3-C341-4C30-858F-A95D60C1BA9E}"/>
              </a:ext>
            </a:extLst>
          </p:cNvPr>
          <p:cNvSpPr/>
          <p:nvPr/>
        </p:nvSpPr>
        <p:spPr>
          <a:xfrm>
            <a:off x="5580499" y="2680102"/>
            <a:ext cx="1348780" cy="442427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753;p65">
            <a:extLst>
              <a:ext uri="{FF2B5EF4-FFF2-40B4-BE49-F238E27FC236}">
                <a16:creationId xmlns:a16="http://schemas.microsoft.com/office/drawing/2014/main" id="{4D197491-0D7A-4D0D-B8D1-0F648BFBADF8}"/>
              </a:ext>
            </a:extLst>
          </p:cNvPr>
          <p:cNvSpPr/>
          <p:nvPr/>
        </p:nvSpPr>
        <p:spPr>
          <a:xfrm>
            <a:off x="5540233" y="2711726"/>
            <a:ext cx="1433834" cy="4422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1751;p65">
            <a:extLst>
              <a:ext uri="{FF2B5EF4-FFF2-40B4-BE49-F238E27FC236}">
                <a16:creationId xmlns:a16="http://schemas.microsoft.com/office/drawing/2014/main" id="{52B62BF3-1BD5-411F-8282-2FE555B3DA16}"/>
              </a:ext>
            </a:extLst>
          </p:cNvPr>
          <p:cNvSpPr/>
          <p:nvPr/>
        </p:nvSpPr>
        <p:spPr>
          <a:xfrm>
            <a:off x="4393209" y="2682077"/>
            <a:ext cx="1348780" cy="442427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4" name="Google Shape;1754;p65"/>
          <p:cNvSpPr/>
          <p:nvPr/>
        </p:nvSpPr>
        <p:spPr>
          <a:xfrm>
            <a:off x="4428595" y="2711982"/>
            <a:ext cx="1433834" cy="442427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8" name="Google Shape;1748;p65"/>
          <p:cNvGrpSpPr/>
          <p:nvPr/>
        </p:nvGrpSpPr>
        <p:grpSpPr>
          <a:xfrm>
            <a:off x="880820" y="2679290"/>
            <a:ext cx="3809642" cy="474109"/>
            <a:chOff x="893627" y="2669334"/>
            <a:chExt cx="5670487" cy="496691"/>
          </a:xfrm>
        </p:grpSpPr>
        <p:sp>
          <p:nvSpPr>
            <p:cNvPr id="1750" name="Google Shape;1750;p65"/>
            <p:cNvSpPr/>
            <p:nvPr/>
          </p:nvSpPr>
          <p:spPr>
            <a:xfrm>
              <a:off x="4489848" y="2672254"/>
              <a:ext cx="2007600" cy="4635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65"/>
            <p:cNvSpPr/>
            <p:nvPr/>
          </p:nvSpPr>
          <p:spPr>
            <a:xfrm>
              <a:off x="2638500" y="2672254"/>
              <a:ext cx="2007600" cy="4635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65"/>
            <p:cNvSpPr/>
            <p:nvPr/>
          </p:nvSpPr>
          <p:spPr>
            <a:xfrm>
              <a:off x="893627" y="2669334"/>
              <a:ext cx="2134200" cy="463500"/>
            </a:xfrm>
            <a:prstGeom prst="homePlate">
              <a:avLst>
                <a:gd name="adj" fmla="val 50000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65"/>
            <p:cNvSpPr/>
            <p:nvPr/>
          </p:nvSpPr>
          <p:spPr>
            <a:xfrm>
              <a:off x="4429914" y="2702525"/>
              <a:ext cx="2134200" cy="4635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55" name="Google Shape;1755;p65"/>
          <p:cNvSpPr/>
          <p:nvPr/>
        </p:nvSpPr>
        <p:spPr>
          <a:xfrm>
            <a:off x="2130180" y="2710460"/>
            <a:ext cx="1433834" cy="442427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6" name="Google Shape;1756;p65"/>
          <p:cNvSpPr/>
          <p:nvPr/>
        </p:nvSpPr>
        <p:spPr>
          <a:xfrm>
            <a:off x="920025" y="2710460"/>
            <a:ext cx="1433834" cy="442427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65"/>
          <p:cNvSpPr txBox="1"/>
          <p:nvPr/>
        </p:nvSpPr>
        <p:spPr>
          <a:xfrm>
            <a:off x="1063683" y="2720515"/>
            <a:ext cx="1021709" cy="35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rPr>
              <a:t>PASO 1</a:t>
            </a:r>
            <a:endParaRPr dirty="0">
              <a:solidFill>
                <a:schemeClr val="accent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758" name="Google Shape;1758;p65"/>
          <p:cNvSpPr txBox="1"/>
          <p:nvPr/>
        </p:nvSpPr>
        <p:spPr>
          <a:xfrm>
            <a:off x="2055105" y="2736100"/>
            <a:ext cx="1553944" cy="35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PASO 2</a:t>
            </a:r>
            <a:endParaRPr dirty="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759" name="Google Shape;1759;p65"/>
          <p:cNvSpPr txBox="1"/>
          <p:nvPr/>
        </p:nvSpPr>
        <p:spPr>
          <a:xfrm>
            <a:off x="4501052" y="2737226"/>
            <a:ext cx="1288919" cy="35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PASO 4</a:t>
            </a:r>
            <a:endParaRPr dirty="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761" name="Google Shape;1761;p65"/>
          <p:cNvSpPr txBox="1">
            <a:spLocks noGrp="1"/>
          </p:cNvSpPr>
          <p:nvPr>
            <p:ph type="title"/>
          </p:nvPr>
        </p:nvSpPr>
        <p:spPr>
          <a:xfrm>
            <a:off x="5702690" y="275332"/>
            <a:ext cx="2763529" cy="5596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PASOS PREVIOS</a:t>
            </a:r>
            <a:endParaRPr sz="3200" dirty="0"/>
          </a:p>
        </p:txBody>
      </p:sp>
      <p:cxnSp>
        <p:nvCxnSpPr>
          <p:cNvPr id="1764" name="Google Shape;1764;p65"/>
          <p:cNvCxnSpPr>
            <a:cxnSpLocks/>
          </p:cNvCxnSpPr>
          <p:nvPr/>
        </p:nvCxnSpPr>
        <p:spPr>
          <a:xfrm flipV="1">
            <a:off x="1522701" y="2422168"/>
            <a:ext cx="0" cy="2541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0" name="Google Shape;1760;p65"/>
          <p:cNvSpPr txBox="1"/>
          <p:nvPr/>
        </p:nvSpPr>
        <p:spPr>
          <a:xfrm>
            <a:off x="3323106" y="2728739"/>
            <a:ext cx="1288919" cy="35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rPr>
              <a:t>PASO 3</a:t>
            </a:r>
            <a:endParaRPr dirty="0">
              <a:solidFill>
                <a:schemeClr val="accent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0" name="Google Shape;1757;p65">
            <a:extLst>
              <a:ext uri="{FF2B5EF4-FFF2-40B4-BE49-F238E27FC236}">
                <a16:creationId xmlns:a16="http://schemas.microsoft.com/office/drawing/2014/main" id="{D293C28D-9077-42BE-98A3-DE7D2E8F7C4A}"/>
              </a:ext>
            </a:extLst>
          </p:cNvPr>
          <p:cNvSpPr txBox="1"/>
          <p:nvPr/>
        </p:nvSpPr>
        <p:spPr>
          <a:xfrm>
            <a:off x="5749274" y="2744857"/>
            <a:ext cx="1021709" cy="35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  <a:latin typeface="Fjalla One"/>
                <a:ea typeface="Fjalla One"/>
                <a:cs typeface="Fjalla One"/>
                <a:sym typeface="Fjalla One"/>
              </a:rPr>
              <a:t>PASO 5</a:t>
            </a:r>
            <a:endParaRPr dirty="0">
              <a:solidFill>
                <a:schemeClr val="accent4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31" name="Google Shape;1759;p65">
            <a:extLst>
              <a:ext uri="{FF2B5EF4-FFF2-40B4-BE49-F238E27FC236}">
                <a16:creationId xmlns:a16="http://schemas.microsoft.com/office/drawing/2014/main" id="{DF0BA9A4-6E0F-4F1E-84AD-F1F4EBC9154D}"/>
              </a:ext>
            </a:extLst>
          </p:cNvPr>
          <p:cNvSpPr txBox="1"/>
          <p:nvPr/>
        </p:nvSpPr>
        <p:spPr>
          <a:xfrm>
            <a:off x="6765198" y="2754644"/>
            <a:ext cx="1288919" cy="3513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PASO 6</a:t>
            </a:r>
            <a:endParaRPr dirty="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2B844F-0C98-4386-B8EA-058FA7F8F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073" y="1252969"/>
            <a:ext cx="1310927" cy="1145470"/>
          </a:xfrm>
          <a:prstGeom prst="rect">
            <a:avLst/>
          </a:prstGeom>
        </p:spPr>
      </p:pic>
      <p:pic>
        <p:nvPicPr>
          <p:cNvPr id="6" name="Imagen 5">
            <a:hlinkClick r:id="rId4"/>
            <a:extLst>
              <a:ext uri="{FF2B5EF4-FFF2-40B4-BE49-F238E27FC236}">
                <a16:creationId xmlns:a16="http://schemas.microsoft.com/office/drawing/2014/main" id="{B364BF88-2E9D-4C10-B217-952678113E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0000" y="3367802"/>
            <a:ext cx="1164396" cy="551269"/>
          </a:xfrm>
          <a:prstGeom prst="rect">
            <a:avLst/>
          </a:prstGeom>
        </p:spPr>
      </p:pic>
      <p:pic>
        <p:nvPicPr>
          <p:cNvPr id="10" name="Imagen 9">
            <a:hlinkClick r:id="rId6"/>
            <a:extLst>
              <a:ext uri="{FF2B5EF4-FFF2-40B4-BE49-F238E27FC236}">
                <a16:creationId xmlns:a16="http://schemas.microsoft.com/office/drawing/2014/main" id="{B10951CD-84F9-46A7-AB46-31D75E6C3E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191" y="3489934"/>
            <a:ext cx="688234" cy="688234"/>
          </a:xfrm>
          <a:prstGeom prst="rect">
            <a:avLst/>
          </a:prstGeom>
        </p:spPr>
      </p:pic>
      <p:pic>
        <p:nvPicPr>
          <p:cNvPr id="12" name="Imagen 11">
            <a:hlinkClick r:id="rId8"/>
            <a:extLst>
              <a:ext uri="{FF2B5EF4-FFF2-40B4-BE49-F238E27FC236}">
                <a16:creationId xmlns:a16="http://schemas.microsoft.com/office/drawing/2014/main" id="{6E0F8FC0-6108-4269-8CB4-8A45C5278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2876" y="1253547"/>
            <a:ext cx="2204025" cy="1236552"/>
          </a:xfrm>
          <a:prstGeom prst="rect">
            <a:avLst/>
          </a:prstGeom>
        </p:spPr>
      </p:pic>
      <p:pic>
        <p:nvPicPr>
          <p:cNvPr id="14" name="Imagen 13">
            <a:hlinkClick r:id="rId10"/>
            <a:extLst>
              <a:ext uri="{FF2B5EF4-FFF2-40B4-BE49-F238E27FC236}">
                <a16:creationId xmlns:a16="http://schemas.microsoft.com/office/drawing/2014/main" id="{96235EBF-96A1-4FB7-BF02-448A62E3CB7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4701" y="3479608"/>
            <a:ext cx="852494" cy="766259"/>
          </a:xfrm>
          <a:prstGeom prst="rect">
            <a:avLst/>
          </a:prstGeom>
        </p:spPr>
      </p:pic>
      <p:cxnSp>
        <p:nvCxnSpPr>
          <p:cNvPr id="45" name="Google Shape;1764;p65">
            <a:extLst>
              <a:ext uri="{FF2B5EF4-FFF2-40B4-BE49-F238E27FC236}">
                <a16:creationId xmlns:a16="http://schemas.microsoft.com/office/drawing/2014/main" id="{B1024925-92AC-4623-A9ED-4A0B3B4B98D5}"/>
              </a:ext>
            </a:extLst>
          </p:cNvPr>
          <p:cNvCxnSpPr>
            <a:cxnSpLocks/>
          </p:cNvCxnSpPr>
          <p:nvPr/>
        </p:nvCxnSpPr>
        <p:spPr>
          <a:xfrm flipV="1">
            <a:off x="2771025" y="3151285"/>
            <a:ext cx="0" cy="25417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1764;p65">
            <a:extLst>
              <a:ext uri="{FF2B5EF4-FFF2-40B4-BE49-F238E27FC236}">
                <a16:creationId xmlns:a16="http://schemas.microsoft.com/office/drawing/2014/main" id="{EA31234B-4E81-4317-89C8-CC42E10CE419}"/>
              </a:ext>
            </a:extLst>
          </p:cNvPr>
          <p:cNvCxnSpPr>
            <a:cxnSpLocks/>
          </p:cNvCxnSpPr>
          <p:nvPr/>
        </p:nvCxnSpPr>
        <p:spPr>
          <a:xfrm flipV="1">
            <a:off x="3900465" y="2423926"/>
            <a:ext cx="0" cy="2541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" name="Google Shape;1764;p65">
            <a:extLst>
              <a:ext uri="{FF2B5EF4-FFF2-40B4-BE49-F238E27FC236}">
                <a16:creationId xmlns:a16="http://schemas.microsoft.com/office/drawing/2014/main" id="{B781C586-BD20-41A3-9924-E84C4B248F5B}"/>
              </a:ext>
            </a:extLst>
          </p:cNvPr>
          <p:cNvCxnSpPr>
            <a:cxnSpLocks/>
          </p:cNvCxnSpPr>
          <p:nvPr/>
        </p:nvCxnSpPr>
        <p:spPr>
          <a:xfrm flipV="1">
            <a:off x="5067599" y="3157758"/>
            <a:ext cx="0" cy="25417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Google Shape;1764;p65">
            <a:extLst>
              <a:ext uri="{FF2B5EF4-FFF2-40B4-BE49-F238E27FC236}">
                <a16:creationId xmlns:a16="http://schemas.microsoft.com/office/drawing/2014/main" id="{197B6549-0B94-48AA-93A4-E1D8B5D69879}"/>
              </a:ext>
            </a:extLst>
          </p:cNvPr>
          <p:cNvCxnSpPr>
            <a:cxnSpLocks/>
          </p:cNvCxnSpPr>
          <p:nvPr/>
        </p:nvCxnSpPr>
        <p:spPr>
          <a:xfrm flipV="1">
            <a:off x="6177761" y="2426113"/>
            <a:ext cx="0" cy="254175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Google Shape;1764;p65">
            <a:extLst>
              <a:ext uri="{FF2B5EF4-FFF2-40B4-BE49-F238E27FC236}">
                <a16:creationId xmlns:a16="http://schemas.microsoft.com/office/drawing/2014/main" id="{8316EAB2-5231-4E72-BB37-1A9F3338BF14}"/>
              </a:ext>
            </a:extLst>
          </p:cNvPr>
          <p:cNvCxnSpPr>
            <a:cxnSpLocks/>
          </p:cNvCxnSpPr>
          <p:nvPr/>
        </p:nvCxnSpPr>
        <p:spPr>
          <a:xfrm flipV="1">
            <a:off x="7395805" y="3152995"/>
            <a:ext cx="0" cy="254175"/>
          </a:xfrm>
          <a:prstGeom prst="straightConnector1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" name="Imagen 16">
            <a:hlinkClick r:id="rId12"/>
            <a:extLst>
              <a:ext uri="{FF2B5EF4-FFF2-40B4-BE49-F238E27FC236}">
                <a16:creationId xmlns:a16="http://schemas.microsoft.com/office/drawing/2014/main" id="{E1F3B318-6B55-4AAE-A027-06FFF95F86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09770" y="1516054"/>
            <a:ext cx="1018825" cy="84616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3"/>
          <p:cNvSpPr txBox="1">
            <a:spLocks noGrp="1"/>
          </p:cNvSpPr>
          <p:nvPr>
            <p:ph type="title"/>
          </p:nvPr>
        </p:nvSpPr>
        <p:spPr>
          <a:xfrm>
            <a:off x="720000" y="497468"/>
            <a:ext cx="40869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CONCEPTOS CLAVE</a:t>
            </a:r>
            <a:endParaRPr sz="3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70" name="Google Shape;1370;p53"/>
          <p:cNvSpPr txBox="1">
            <a:spLocks noGrp="1"/>
          </p:cNvSpPr>
          <p:nvPr>
            <p:ph type="title" idx="2"/>
          </p:nvPr>
        </p:nvSpPr>
        <p:spPr>
          <a:xfrm>
            <a:off x="1540799" y="3246335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API REST</a:t>
            </a:r>
          </a:p>
        </p:txBody>
      </p:sp>
      <p:sp>
        <p:nvSpPr>
          <p:cNvPr id="1372" name="Google Shape;1372;p53"/>
          <p:cNvSpPr txBox="1">
            <a:spLocks noGrp="1"/>
          </p:cNvSpPr>
          <p:nvPr>
            <p:ph type="title" idx="4"/>
          </p:nvPr>
        </p:nvSpPr>
        <p:spPr>
          <a:xfrm>
            <a:off x="5200714" y="3210806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POSTMAN </a:t>
            </a:r>
          </a:p>
        </p:txBody>
      </p:sp>
      <p:sp>
        <p:nvSpPr>
          <p:cNvPr id="1376" name="Google Shape;1376;p53"/>
          <p:cNvSpPr txBox="1">
            <a:spLocks noGrp="1"/>
          </p:cNvSpPr>
          <p:nvPr>
            <p:ph type="title" idx="8"/>
          </p:nvPr>
        </p:nvSpPr>
        <p:spPr>
          <a:xfrm>
            <a:off x="285263" y="1363309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MODELO E/R </a:t>
            </a:r>
          </a:p>
        </p:txBody>
      </p:sp>
      <p:sp>
        <p:nvSpPr>
          <p:cNvPr id="1377" name="Google Shape;1377;p53"/>
          <p:cNvSpPr txBox="1">
            <a:spLocks noGrp="1"/>
          </p:cNvSpPr>
          <p:nvPr>
            <p:ph type="title" idx="9"/>
          </p:nvPr>
        </p:nvSpPr>
        <p:spPr>
          <a:xfrm>
            <a:off x="214043" y="1733502"/>
            <a:ext cx="2502450" cy="1181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sz="1200" dirty="0"/>
              <a:t>Proporciona elementos que permiten definir la realidad a través de representaciones gráficas y lingüísticas. Entre estos elementos destaca el concepto de entidad. </a:t>
            </a:r>
            <a:endParaRPr sz="1200" dirty="0"/>
          </a:p>
        </p:txBody>
      </p:sp>
      <p:sp>
        <p:nvSpPr>
          <p:cNvPr id="1378" name="Google Shape;1378;p53"/>
          <p:cNvSpPr txBox="1">
            <a:spLocks noGrp="1"/>
          </p:cNvSpPr>
          <p:nvPr>
            <p:ph type="title" idx="13"/>
          </p:nvPr>
        </p:nvSpPr>
        <p:spPr>
          <a:xfrm>
            <a:off x="3069357" y="1379247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ENTIDAD </a:t>
            </a:r>
          </a:p>
        </p:txBody>
      </p:sp>
      <p:sp>
        <p:nvSpPr>
          <p:cNvPr id="1380" name="Google Shape;1380;p53"/>
          <p:cNvSpPr txBox="1">
            <a:spLocks noGrp="1"/>
          </p:cNvSpPr>
          <p:nvPr>
            <p:ph type="title" idx="15"/>
          </p:nvPr>
        </p:nvSpPr>
        <p:spPr>
          <a:xfrm>
            <a:off x="6110343" y="1340789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DJANGO </a:t>
            </a:r>
          </a:p>
        </p:txBody>
      </p:sp>
      <p:sp>
        <p:nvSpPr>
          <p:cNvPr id="17" name="Google Shape;1377;p53">
            <a:extLst>
              <a:ext uri="{FF2B5EF4-FFF2-40B4-BE49-F238E27FC236}">
                <a16:creationId xmlns:a16="http://schemas.microsoft.com/office/drawing/2014/main" id="{6FF1C0BF-B5CD-45E0-BE06-E92BB087B58A}"/>
              </a:ext>
            </a:extLst>
          </p:cNvPr>
          <p:cNvSpPr txBox="1">
            <a:spLocks/>
          </p:cNvSpPr>
          <p:nvPr/>
        </p:nvSpPr>
        <p:spPr>
          <a:xfrm>
            <a:off x="2908649" y="1715157"/>
            <a:ext cx="2594287" cy="126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sz="1200" dirty="0"/>
              <a:t>Objeto que almacena información de una cosa, persona, suceso, etc. del mundo real. Se representan gráficamente en forma de rectángulos, con su nombre y atributos en su interior.</a:t>
            </a:r>
          </a:p>
        </p:txBody>
      </p:sp>
      <p:sp>
        <p:nvSpPr>
          <p:cNvPr id="20" name="Google Shape;1377;p53">
            <a:extLst>
              <a:ext uri="{FF2B5EF4-FFF2-40B4-BE49-F238E27FC236}">
                <a16:creationId xmlns:a16="http://schemas.microsoft.com/office/drawing/2014/main" id="{C80BC78D-4D3D-462B-8BE1-364EAA97B924}"/>
              </a:ext>
            </a:extLst>
          </p:cNvPr>
          <p:cNvSpPr txBox="1">
            <a:spLocks/>
          </p:cNvSpPr>
          <p:nvPr/>
        </p:nvSpPr>
        <p:spPr>
          <a:xfrm>
            <a:off x="5743359" y="1672678"/>
            <a:ext cx="3267291" cy="139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sz="1200" dirty="0"/>
              <a:t>Trabaja con modelos, objetos de </a:t>
            </a:r>
            <a:r>
              <a:rPr lang="es-ES_tradnl" sz="1200" i="1" dirty="0"/>
              <a:t>Python</a:t>
            </a:r>
            <a:r>
              <a:rPr lang="es-ES_tradnl" sz="1200" dirty="0"/>
              <a:t> que definen la estructura de los datos de una aplicación y proporcionan mecanismos para añadir, modificar, borrar y consultar registros en la base de datos. Un modelo equivale a una entidad o tabla de la base de datos.</a:t>
            </a:r>
          </a:p>
        </p:txBody>
      </p:sp>
      <p:sp>
        <p:nvSpPr>
          <p:cNvPr id="23" name="Google Shape;1377;p53">
            <a:extLst>
              <a:ext uri="{FF2B5EF4-FFF2-40B4-BE49-F238E27FC236}">
                <a16:creationId xmlns:a16="http://schemas.microsoft.com/office/drawing/2014/main" id="{63EFEB27-254D-4940-B216-1E87243A34A8}"/>
              </a:ext>
            </a:extLst>
          </p:cNvPr>
          <p:cNvSpPr txBox="1">
            <a:spLocks/>
          </p:cNvSpPr>
          <p:nvPr/>
        </p:nvSpPr>
        <p:spPr>
          <a:xfrm>
            <a:off x="1174071" y="3605988"/>
            <a:ext cx="3199143" cy="139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sz="1200" dirty="0"/>
              <a:t>Define un conjunto de funciones para realizar solicitudes y recibir respuestas a través del protocolo </a:t>
            </a:r>
            <a:r>
              <a:rPr lang="es-ES_tradnl" sz="1200" i="1" dirty="0"/>
              <a:t>HTTP</a:t>
            </a:r>
            <a:r>
              <a:rPr lang="es-ES_tradnl" sz="1200" dirty="0"/>
              <a:t>. Puede utilizarse en prácticamente cualquier lenguaje de programación y es necesario que cliente y servidor sean independientes.</a:t>
            </a:r>
          </a:p>
        </p:txBody>
      </p:sp>
      <p:sp>
        <p:nvSpPr>
          <p:cNvPr id="30" name="Google Shape;1377;p53">
            <a:extLst>
              <a:ext uri="{FF2B5EF4-FFF2-40B4-BE49-F238E27FC236}">
                <a16:creationId xmlns:a16="http://schemas.microsoft.com/office/drawing/2014/main" id="{E285AECE-A4D6-4AEF-883F-40556594B078}"/>
              </a:ext>
            </a:extLst>
          </p:cNvPr>
          <p:cNvSpPr txBox="1">
            <a:spLocks/>
          </p:cNvSpPr>
          <p:nvPr/>
        </p:nvSpPr>
        <p:spPr>
          <a:xfrm>
            <a:off x="4876801" y="3534914"/>
            <a:ext cx="3028950" cy="1392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sz="1200" dirty="0"/>
              <a:t>Herramienta para crear peticiones </a:t>
            </a:r>
          </a:p>
          <a:p>
            <a:pPr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sz="1200" dirty="0"/>
              <a:t>sobre </a:t>
            </a:r>
            <a:r>
              <a:rPr lang="es-ES_tradnl" sz="1200" i="1" dirty="0" err="1"/>
              <a:t>APIs</a:t>
            </a:r>
            <a:r>
              <a:rPr lang="es-ES_tradnl" sz="1200" dirty="0"/>
              <a:t> de forma sencilla y poder probarlas. Se basa en una plataforma en la nube. En este proyecto, se creó una batería de peticiones iniciales sobre las cuales trabajaría el cliente web de </a:t>
            </a:r>
            <a:r>
              <a:rPr lang="es-ES_tradnl" sz="1200" i="1" dirty="0"/>
              <a:t>Angular</a:t>
            </a:r>
            <a:r>
              <a:rPr lang="es-ES_tradnl" sz="1200" dirty="0"/>
              <a:t>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5" name="Google Shape;1335;p51"/>
          <p:cNvGrpSpPr/>
          <p:nvPr/>
        </p:nvGrpSpPr>
        <p:grpSpPr>
          <a:xfrm rot="381796">
            <a:off x="2817039" y="629303"/>
            <a:ext cx="3402266" cy="3211632"/>
            <a:chOff x="-1569242" y="803144"/>
            <a:chExt cx="3759512" cy="3548861"/>
          </a:xfrm>
        </p:grpSpPr>
        <p:grpSp>
          <p:nvGrpSpPr>
            <p:cNvPr id="1336" name="Google Shape;1336;p51"/>
            <p:cNvGrpSpPr/>
            <p:nvPr/>
          </p:nvGrpSpPr>
          <p:grpSpPr>
            <a:xfrm rot="-1123382">
              <a:off x="-689761" y="3165079"/>
              <a:ext cx="335600" cy="336607"/>
              <a:chOff x="2196965" y="159603"/>
              <a:chExt cx="783000" cy="249223"/>
            </a:xfrm>
          </p:grpSpPr>
          <p:cxnSp>
            <p:nvCxnSpPr>
              <p:cNvPr id="1337" name="Google Shape;1337;p51"/>
              <p:cNvCxnSpPr/>
              <p:nvPr/>
            </p:nvCxnSpPr>
            <p:spPr>
              <a:xfrm>
                <a:off x="2196965" y="301184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8" name="Google Shape;1338;p51"/>
              <p:cNvCxnSpPr/>
              <p:nvPr/>
            </p:nvCxnSpPr>
            <p:spPr>
              <a:xfrm>
                <a:off x="2196965" y="335125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39" name="Google Shape;1339;p51"/>
              <p:cNvCxnSpPr/>
              <p:nvPr/>
            </p:nvCxnSpPr>
            <p:spPr>
              <a:xfrm>
                <a:off x="2196965" y="371975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0" name="Google Shape;1340;p51"/>
              <p:cNvCxnSpPr/>
              <p:nvPr/>
            </p:nvCxnSpPr>
            <p:spPr>
              <a:xfrm>
                <a:off x="2196965" y="408825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1" name="Google Shape;1341;p51"/>
              <p:cNvCxnSpPr/>
              <p:nvPr/>
            </p:nvCxnSpPr>
            <p:spPr>
              <a:xfrm>
                <a:off x="2196965" y="159603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2" name="Google Shape;1342;p51"/>
              <p:cNvCxnSpPr/>
              <p:nvPr/>
            </p:nvCxnSpPr>
            <p:spPr>
              <a:xfrm>
                <a:off x="2196965" y="193543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3" name="Google Shape;1343;p51"/>
              <p:cNvCxnSpPr/>
              <p:nvPr/>
            </p:nvCxnSpPr>
            <p:spPr>
              <a:xfrm>
                <a:off x="2196965" y="230393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344" name="Google Shape;1344;p51"/>
              <p:cNvCxnSpPr/>
              <p:nvPr/>
            </p:nvCxnSpPr>
            <p:spPr>
              <a:xfrm>
                <a:off x="2196965" y="267243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345" name="Google Shape;1345;p51"/>
            <p:cNvSpPr/>
            <p:nvPr/>
          </p:nvSpPr>
          <p:spPr>
            <a:xfrm rot="7706384" flipH="1">
              <a:off x="-850158" y="1321030"/>
              <a:ext cx="2535978" cy="2513090"/>
            </a:xfrm>
            <a:custGeom>
              <a:avLst/>
              <a:gdLst/>
              <a:ahLst/>
              <a:cxnLst/>
              <a:rect l="l" t="t" r="r" b="b"/>
              <a:pathLst>
                <a:path w="91644" h="90549" extrusionOk="0">
                  <a:moveTo>
                    <a:pt x="65495" y="1"/>
                  </a:moveTo>
                  <a:cubicBezTo>
                    <a:pt x="61193" y="1"/>
                    <a:pt x="56859" y="973"/>
                    <a:pt x="53043" y="2964"/>
                  </a:cubicBezTo>
                  <a:cubicBezTo>
                    <a:pt x="51353" y="3845"/>
                    <a:pt x="49769" y="4857"/>
                    <a:pt x="48209" y="5833"/>
                  </a:cubicBezTo>
                  <a:cubicBezTo>
                    <a:pt x="45268" y="7666"/>
                    <a:pt x="42304" y="9381"/>
                    <a:pt x="38541" y="9798"/>
                  </a:cubicBezTo>
                  <a:cubicBezTo>
                    <a:pt x="37831" y="9877"/>
                    <a:pt x="37122" y="9909"/>
                    <a:pt x="36415" y="9909"/>
                  </a:cubicBezTo>
                  <a:cubicBezTo>
                    <a:pt x="33291" y="9909"/>
                    <a:pt x="30189" y="9277"/>
                    <a:pt x="27064" y="9238"/>
                  </a:cubicBezTo>
                  <a:cubicBezTo>
                    <a:pt x="26995" y="9237"/>
                    <a:pt x="26926" y="9237"/>
                    <a:pt x="26858" y="9237"/>
                  </a:cubicBezTo>
                  <a:cubicBezTo>
                    <a:pt x="19021" y="9237"/>
                    <a:pt x="11236" y="13268"/>
                    <a:pt x="6692" y="19323"/>
                  </a:cubicBezTo>
                  <a:cubicBezTo>
                    <a:pt x="2108" y="25431"/>
                    <a:pt x="810" y="33384"/>
                    <a:pt x="2906" y="40337"/>
                  </a:cubicBezTo>
                  <a:cubicBezTo>
                    <a:pt x="3989" y="43933"/>
                    <a:pt x="5930" y="47326"/>
                    <a:pt x="6228" y="51088"/>
                  </a:cubicBezTo>
                  <a:cubicBezTo>
                    <a:pt x="6954" y="60411"/>
                    <a:pt x="1" y="67817"/>
                    <a:pt x="5502" y="77008"/>
                  </a:cubicBezTo>
                  <a:cubicBezTo>
                    <a:pt x="8907" y="82688"/>
                    <a:pt x="14765" y="85855"/>
                    <a:pt x="21849" y="86259"/>
                  </a:cubicBezTo>
                  <a:cubicBezTo>
                    <a:pt x="22847" y="86317"/>
                    <a:pt x="23847" y="86337"/>
                    <a:pt x="24848" y="86337"/>
                  </a:cubicBezTo>
                  <a:cubicBezTo>
                    <a:pt x="27150" y="86337"/>
                    <a:pt x="29457" y="86231"/>
                    <a:pt x="31754" y="86231"/>
                  </a:cubicBezTo>
                  <a:cubicBezTo>
                    <a:pt x="33441" y="86231"/>
                    <a:pt x="35122" y="86288"/>
                    <a:pt x="36791" y="86486"/>
                  </a:cubicBezTo>
                  <a:cubicBezTo>
                    <a:pt x="41554" y="87045"/>
                    <a:pt x="46019" y="88712"/>
                    <a:pt x="50650" y="89808"/>
                  </a:cubicBezTo>
                  <a:cubicBezTo>
                    <a:pt x="52792" y="90310"/>
                    <a:pt x="54938" y="90549"/>
                    <a:pt x="57057" y="90549"/>
                  </a:cubicBezTo>
                  <a:cubicBezTo>
                    <a:pt x="69987" y="90549"/>
                    <a:pt x="81896" y="81663"/>
                    <a:pt x="85702" y="69746"/>
                  </a:cubicBezTo>
                  <a:cubicBezTo>
                    <a:pt x="87119" y="65293"/>
                    <a:pt x="87643" y="60947"/>
                    <a:pt x="86488" y="56494"/>
                  </a:cubicBezTo>
                  <a:cubicBezTo>
                    <a:pt x="85333" y="52089"/>
                    <a:pt x="83095" y="47814"/>
                    <a:pt x="83499" y="43111"/>
                  </a:cubicBezTo>
                  <a:cubicBezTo>
                    <a:pt x="83880" y="38396"/>
                    <a:pt x="86964" y="34170"/>
                    <a:pt x="88548" y="29633"/>
                  </a:cubicBezTo>
                  <a:cubicBezTo>
                    <a:pt x="91643" y="20811"/>
                    <a:pt x="88548" y="10595"/>
                    <a:pt x="80987" y="4892"/>
                  </a:cubicBezTo>
                  <a:cubicBezTo>
                    <a:pt x="76701" y="1666"/>
                    <a:pt x="71126" y="1"/>
                    <a:pt x="65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51"/>
            <p:cNvSpPr/>
            <p:nvPr/>
          </p:nvSpPr>
          <p:spPr>
            <a:xfrm rot="9676618" flipH="1">
              <a:off x="-1553922" y="2463323"/>
              <a:ext cx="114302" cy="114302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51"/>
            <p:cNvSpPr/>
            <p:nvPr/>
          </p:nvSpPr>
          <p:spPr>
            <a:xfrm rot="-1123382">
              <a:off x="-1346830" y="2500280"/>
              <a:ext cx="210004" cy="210004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48" name="Google Shape;1348;p51"/>
            <p:cNvGrpSpPr/>
            <p:nvPr/>
          </p:nvGrpSpPr>
          <p:grpSpPr>
            <a:xfrm rot="-1123382">
              <a:off x="1482829" y="3246043"/>
              <a:ext cx="580548" cy="383290"/>
              <a:chOff x="7209371" y="1376950"/>
              <a:chExt cx="892995" cy="589575"/>
            </a:xfrm>
          </p:grpSpPr>
          <p:sp>
            <p:nvSpPr>
              <p:cNvPr id="1349" name="Google Shape;1349;p51"/>
              <p:cNvSpPr/>
              <p:nvPr/>
            </p:nvSpPr>
            <p:spPr>
              <a:xfrm rot="-7856404">
                <a:off x="7259641" y="1434621"/>
                <a:ext cx="269660" cy="256058"/>
              </a:xfrm>
              <a:prstGeom prst="pentagon">
                <a:avLst>
                  <a:gd name="hf" fmla="val 105146"/>
                  <a:gd name="vf" fmla="val 110557"/>
                </a:avLst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51"/>
              <p:cNvSpPr/>
              <p:nvPr/>
            </p:nvSpPr>
            <p:spPr>
              <a:xfrm rot="-7855416">
                <a:off x="7656216" y="1529078"/>
                <a:ext cx="376001" cy="357093"/>
              </a:xfrm>
              <a:prstGeom prst="pentagon">
                <a:avLst>
                  <a:gd name="hf" fmla="val 105146"/>
                  <a:gd name="vf" fmla="val 110557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51" name="Google Shape;1351;p51"/>
            <p:cNvSpPr/>
            <p:nvPr/>
          </p:nvSpPr>
          <p:spPr>
            <a:xfrm rot="8471736">
              <a:off x="-790572" y="1119542"/>
              <a:ext cx="283969" cy="289095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51"/>
            <p:cNvSpPr/>
            <p:nvPr/>
          </p:nvSpPr>
          <p:spPr>
            <a:xfrm rot="647568">
              <a:off x="1699598" y="1735797"/>
              <a:ext cx="325786" cy="318269"/>
            </a:xfrm>
            <a:prstGeom prst="mathPlus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51"/>
            <p:cNvSpPr/>
            <p:nvPr/>
          </p:nvSpPr>
          <p:spPr>
            <a:xfrm rot="9676618" flipH="1">
              <a:off x="1060519" y="1494592"/>
              <a:ext cx="183304" cy="1833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4" name="Google Shape;1354;p51"/>
          <p:cNvSpPr txBox="1">
            <a:spLocks noGrp="1"/>
          </p:cNvSpPr>
          <p:nvPr>
            <p:ph type="title"/>
          </p:nvPr>
        </p:nvSpPr>
        <p:spPr>
          <a:xfrm>
            <a:off x="3779650" y="1349156"/>
            <a:ext cx="1584600" cy="182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356" name="Google Shape;1356;p51"/>
          <p:cNvSpPr txBox="1">
            <a:spLocks noGrp="1"/>
          </p:cNvSpPr>
          <p:nvPr>
            <p:ph type="title" idx="2"/>
          </p:nvPr>
        </p:nvSpPr>
        <p:spPr>
          <a:xfrm>
            <a:off x="2060100" y="3421580"/>
            <a:ext cx="50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br>
              <a:rPr lang="es-ES_tradnl" dirty="0"/>
            </a:br>
            <a:r>
              <a:rPr lang="es-ES_tradnl" dirty="0"/>
              <a:t>DETALLES TÉCNICOS</a:t>
            </a:r>
            <a:br>
              <a:rPr lang="es-ES_tradnl" dirty="0"/>
            </a:b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1" name="Google Shape;1481;p56"/>
          <p:cNvGrpSpPr/>
          <p:nvPr/>
        </p:nvGrpSpPr>
        <p:grpSpPr>
          <a:xfrm>
            <a:off x="7147910" y="2552264"/>
            <a:ext cx="855636" cy="866105"/>
            <a:chOff x="3291950" y="1651150"/>
            <a:chExt cx="691200" cy="699600"/>
          </a:xfrm>
        </p:grpSpPr>
        <p:sp>
          <p:nvSpPr>
            <p:cNvPr id="1482" name="Google Shape;1482;p56"/>
            <p:cNvSpPr/>
            <p:nvPr/>
          </p:nvSpPr>
          <p:spPr>
            <a:xfrm>
              <a:off x="3291950" y="1651150"/>
              <a:ext cx="691200" cy="699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6"/>
            <p:cNvSpPr/>
            <p:nvPr/>
          </p:nvSpPr>
          <p:spPr>
            <a:xfrm>
              <a:off x="3327050" y="1686700"/>
              <a:ext cx="621000" cy="62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4" name="Google Shape;1484;p56"/>
          <p:cNvGrpSpPr/>
          <p:nvPr/>
        </p:nvGrpSpPr>
        <p:grpSpPr>
          <a:xfrm>
            <a:off x="5646055" y="2552264"/>
            <a:ext cx="855636" cy="866105"/>
            <a:chOff x="3291950" y="1651150"/>
            <a:chExt cx="691200" cy="699600"/>
          </a:xfrm>
        </p:grpSpPr>
        <p:sp>
          <p:nvSpPr>
            <p:cNvPr id="1485" name="Google Shape;1485;p56"/>
            <p:cNvSpPr/>
            <p:nvPr/>
          </p:nvSpPr>
          <p:spPr>
            <a:xfrm>
              <a:off x="3291950" y="1651150"/>
              <a:ext cx="691200" cy="699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56"/>
            <p:cNvSpPr/>
            <p:nvPr/>
          </p:nvSpPr>
          <p:spPr>
            <a:xfrm>
              <a:off x="3327050" y="1686700"/>
              <a:ext cx="621000" cy="62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7" name="Google Shape;1487;p56"/>
          <p:cNvGrpSpPr/>
          <p:nvPr/>
        </p:nvGrpSpPr>
        <p:grpSpPr>
          <a:xfrm>
            <a:off x="4144179" y="2552264"/>
            <a:ext cx="855636" cy="866105"/>
            <a:chOff x="3291950" y="1651150"/>
            <a:chExt cx="691200" cy="699600"/>
          </a:xfrm>
        </p:grpSpPr>
        <p:sp>
          <p:nvSpPr>
            <p:cNvPr id="1488" name="Google Shape;1488;p56"/>
            <p:cNvSpPr/>
            <p:nvPr/>
          </p:nvSpPr>
          <p:spPr>
            <a:xfrm>
              <a:off x="3291950" y="1651150"/>
              <a:ext cx="691200" cy="699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6"/>
            <p:cNvSpPr/>
            <p:nvPr/>
          </p:nvSpPr>
          <p:spPr>
            <a:xfrm>
              <a:off x="3327050" y="1686700"/>
              <a:ext cx="621000" cy="62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0" name="Google Shape;1490;p56"/>
          <p:cNvGrpSpPr/>
          <p:nvPr/>
        </p:nvGrpSpPr>
        <p:grpSpPr>
          <a:xfrm>
            <a:off x="2642320" y="2552264"/>
            <a:ext cx="855636" cy="866105"/>
            <a:chOff x="3291950" y="1651150"/>
            <a:chExt cx="691200" cy="699600"/>
          </a:xfrm>
        </p:grpSpPr>
        <p:sp>
          <p:nvSpPr>
            <p:cNvPr id="1491" name="Google Shape;1491;p56"/>
            <p:cNvSpPr/>
            <p:nvPr/>
          </p:nvSpPr>
          <p:spPr>
            <a:xfrm>
              <a:off x="3291950" y="1651150"/>
              <a:ext cx="691200" cy="699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6"/>
            <p:cNvSpPr/>
            <p:nvPr/>
          </p:nvSpPr>
          <p:spPr>
            <a:xfrm>
              <a:off x="3327050" y="1686700"/>
              <a:ext cx="621000" cy="62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3" name="Google Shape;1493;p56"/>
          <p:cNvGrpSpPr/>
          <p:nvPr/>
        </p:nvGrpSpPr>
        <p:grpSpPr>
          <a:xfrm>
            <a:off x="1140460" y="2552264"/>
            <a:ext cx="855636" cy="866105"/>
            <a:chOff x="3291950" y="1651150"/>
            <a:chExt cx="691200" cy="699600"/>
          </a:xfrm>
        </p:grpSpPr>
        <p:sp>
          <p:nvSpPr>
            <p:cNvPr id="1494" name="Google Shape;1494;p56"/>
            <p:cNvSpPr/>
            <p:nvPr/>
          </p:nvSpPr>
          <p:spPr>
            <a:xfrm>
              <a:off x="3291950" y="1651150"/>
              <a:ext cx="691200" cy="699600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6"/>
            <p:cNvSpPr/>
            <p:nvPr/>
          </p:nvSpPr>
          <p:spPr>
            <a:xfrm>
              <a:off x="3327050" y="1686700"/>
              <a:ext cx="621000" cy="6285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6" name="Google Shape;1496;p56"/>
          <p:cNvSpPr/>
          <p:nvPr/>
        </p:nvSpPr>
        <p:spPr>
          <a:xfrm>
            <a:off x="2203863" y="2864860"/>
            <a:ext cx="230700" cy="2409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56"/>
          <p:cNvSpPr/>
          <p:nvPr/>
        </p:nvSpPr>
        <p:spPr>
          <a:xfrm>
            <a:off x="2232200" y="2897710"/>
            <a:ext cx="150900" cy="175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56"/>
          <p:cNvSpPr/>
          <p:nvPr/>
        </p:nvSpPr>
        <p:spPr>
          <a:xfrm>
            <a:off x="3705700" y="2864860"/>
            <a:ext cx="230700" cy="2409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56"/>
          <p:cNvSpPr/>
          <p:nvPr/>
        </p:nvSpPr>
        <p:spPr>
          <a:xfrm>
            <a:off x="3734037" y="2897710"/>
            <a:ext cx="150900" cy="175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56"/>
          <p:cNvSpPr/>
          <p:nvPr/>
        </p:nvSpPr>
        <p:spPr>
          <a:xfrm>
            <a:off x="5207588" y="2864860"/>
            <a:ext cx="230700" cy="2409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56"/>
          <p:cNvSpPr/>
          <p:nvPr/>
        </p:nvSpPr>
        <p:spPr>
          <a:xfrm>
            <a:off x="5235925" y="2897710"/>
            <a:ext cx="150900" cy="175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56"/>
          <p:cNvSpPr/>
          <p:nvPr/>
        </p:nvSpPr>
        <p:spPr>
          <a:xfrm>
            <a:off x="6709438" y="2864860"/>
            <a:ext cx="230700" cy="240900"/>
          </a:xfrm>
          <a:prstGeom prst="homePlate">
            <a:avLst>
              <a:gd name="adj" fmla="val 5000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56"/>
          <p:cNvSpPr/>
          <p:nvPr/>
        </p:nvSpPr>
        <p:spPr>
          <a:xfrm>
            <a:off x="6737775" y="2897710"/>
            <a:ext cx="150900" cy="175200"/>
          </a:xfrm>
          <a:prstGeom prst="homePlate">
            <a:avLst>
              <a:gd name="adj" fmla="val 500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56"/>
          <p:cNvSpPr txBox="1">
            <a:spLocks noGrp="1"/>
          </p:cNvSpPr>
          <p:nvPr>
            <p:ph type="title"/>
          </p:nvPr>
        </p:nvSpPr>
        <p:spPr>
          <a:xfrm>
            <a:off x="4291800" y="540000"/>
            <a:ext cx="4132200" cy="11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PUESTA EN MARCHA</a:t>
            </a:r>
          </a:p>
        </p:txBody>
      </p:sp>
      <p:sp>
        <p:nvSpPr>
          <p:cNvPr id="1505" name="Google Shape;1505;p56"/>
          <p:cNvSpPr txBox="1"/>
          <p:nvPr/>
        </p:nvSpPr>
        <p:spPr>
          <a:xfrm>
            <a:off x="3497770" y="3370526"/>
            <a:ext cx="2361873" cy="946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Instalar la </a:t>
            </a:r>
            <a:r>
              <a:rPr lang="es-ES_tradnl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API </a:t>
            </a:r>
            <a:r>
              <a:rPr lang="es-ES_tradnl" i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Rest</a:t>
            </a:r>
            <a:r>
              <a:rPr lang="es-ES_tradnl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s-ES_tradnl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y el servidor en el equipo local siguiendo el archivo </a:t>
            </a:r>
            <a:r>
              <a:rPr lang="es-ES_tradnl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README.md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6" name="Google Shape;1506;p56"/>
          <p:cNvSpPr txBox="1"/>
          <p:nvPr/>
        </p:nvSpPr>
        <p:spPr>
          <a:xfrm>
            <a:off x="1888841" y="1793660"/>
            <a:ext cx="2361872" cy="787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Realizar un </a:t>
            </a:r>
            <a:r>
              <a:rPr lang="es-ES_tradnl" i="1" dirty="0" err="1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fork</a:t>
            </a:r>
            <a:r>
              <a:rPr lang="es-ES_tradnl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del repositorio central creado por el IES </a:t>
            </a:r>
            <a:r>
              <a:rPr lang="es-ES_tradnl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“Valle del Jerte”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07" name="Google Shape;1507;p56"/>
          <p:cNvSpPr txBox="1"/>
          <p:nvPr/>
        </p:nvSpPr>
        <p:spPr>
          <a:xfrm>
            <a:off x="1254025" y="2737285"/>
            <a:ext cx="6285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240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08" name="Google Shape;1508;p56"/>
          <p:cNvSpPr txBox="1"/>
          <p:nvPr/>
        </p:nvSpPr>
        <p:spPr>
          <a:xfrm>
            <a:off x="2755527" y="2737285"/>
            <a:ext cx="6285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240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09" name="Google Shape;1509;p56"/>
          <p:cNvSpPr txBox="1"/>
          <p:nvPr/>
        </p:nvSpPr>
        <p:spPr>
          <a:xfrm>
            <a:off x="4164556" y="2737285"/>
            <a:ext cx="8082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240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10" name="Google Shape;1510;p56"/>
          <p:cNvSpPr txBox="1"/>
          <p:nvPr/>
        </p:nvSpPr>
        <p:spPr>
          <a:xfrm>
            <a:off x="5032799" y="1761015"/>
            <a:ext cx="2082145" cy="738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Arrancar el servidor con el comando correspondiente</a:t>
            </a:r>
            <a:endParaRPr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1" name="Google Shape;1511;p56"/>
          <p:cNvSpPr txBox="1"/>
          <p:nvPr/>
        </p:nvSpPr>
        <p:spPr>
          <a:xfrm>
            <a:off x="5765028" y="2737285"/>
            <a:ext cx="6285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240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12" name="Google Shape;1512;p56"/>
          <p:cNvSpPr txBox="1"/>
          <p:nvPr/>
        </p:nvSpPr>
        <p:spPr>
          <a:xfrm>
            <a:off x="7260945" y="2737285"/>
            <a:ext cx="6285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05</a:t>
            </a:r>
            <a:endParaRPr sz="240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  <p:sp>
        <p:nvSpPr>
          <p:cNvPr id="1513" name="Google Shape;1513;p56"/>
          <p:cNvSpPr txBox="1"/>
          <p:nvPr/>
        </p:nvSpPr>
        <p:spPr>
          <a:xfrm>
            <a:off x="6674525" y="3394220"/>
            <a:ext cx="18024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Inicialización cliente </a:t>
            </a:r>
            <a:r>
              <a:rPr lang="es-ES_tradnl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Angular</a:t>
            </a:r>
            <a:endParaRPr i="1"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14" name="Google Shape;1514;p56"/>
          <p:cNvSpPr txBox="1"/>
          <p:nvPr/>
        </p:nvSpPr>
        <p:spPr>
          <a:xfrm>
            <a:off x="667075" y="3397103"/>
            <a:ext cx="18024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Crear una cuenta en </a:t>
            </a:r>
            <a:r>
              <a:rPr lang="es-ES_tradnl" i="1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GitHub</a:t>
            </a:r>
            <a:r>
              <a:rPr lang="es-ES_tradnl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p64"/>
          <p:cNvSpPr txBox="1">
            <a:spLocks noGrp="1"/>
          </p:cNvSpPr>
          <p:nvPr>
            <p:ph type="title"/>
          </p:nvPr>
        </p:nvSpPr>
        <p:spPr>
          <a:xfrm>
            <a:off x="152636" y="535196"/>
            <a:ext cx="5261567" cy="6391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INICIALIZACIÓN CLIENTE </a:t>
            </a:r>
            <a:r>
              <a:rPr lang="es-ES_tradnl" sz="3200" i="1" dirty="0"/>
              <a:t>ANGULAR</a:t>
            </a:r>
          </a:p>
        </p:txBody>
      </p:sp>
      <p:grpSp>
        <p:nvGrpSpPr>
          <p:cNvPr id="3" name="Google Shape;9564;p83">
            <a:extLst>
              <a:ext uri="{FF2B5EF4-FFF2-40B4-BE49-F238E27FC236}">
                <a16:creationId xmlns:a16="http://schemas.microsoft.com/office/drawing/2014/main" id="{E43F3AAB-5A75-4F9B-AA8D-DD68D5D7D0E7}"/>
              </a:ext>
            </a:extLst>
          </p:cNvPr>
          <p:cNvGrpSpPr/>
          <p:nvPr/>
        </p:nvGrpSpPr>
        <p:grpSpPr>
          <a:xfrm>
            <a:off x="492286" y="1499572"/>
            <a:ext cx="6839153" cy="3276170"/>
            <a:chOff x="3530532" y="1496185"/>
            <a:chExt cx="1561911" cy="748205"/>
          </a:xfrm>
        </p:grpSpPr>
        <p:grpSp>
          <p:nvGrpSpPr>
            <p:cNvPr id="4" name="Google Shape;9565;p83">
              <a:extLst>
                <a:ext uri="{FF2B5EF4-FFF2-40B4-BE49-F238E27FC236}">
                  <a16:creationId xmlns:a16="http://schemas.microsoft.com/office/drawing/2014/main" id="{480AB3DC-8818-46B7-9019-3E340AAB8E4F}"/>
                </a:ext>
              </a:extLst>
            </p:cNvPr>
            <p:cNvGrpSpPr/>
            <p:nvPr/>
          </p:nvGrpSpPr>
          <p:grpSpPr>
            <a:xfrm>
              <a:off x="3720318" y="1857562"/>
              <a:ext cx="1372125" cy="54"/>
              <a:chOff x="3720318" y="1857562"/>
              <a:chExt cx="1372125" cy="54"/>
            </a:xfrm>
          </p:grpSpPr>
          <p:cxnSp>
            <p:nvCxnSpPr>
              <p:cNvPr id="21" name="Google Shape;9566;p83">
                <a:extLst>
                  <a:ext uri="{FF2B5EF4-FFF2-40B4-BE49-F238E27FC236}">
                    <a16:creationId xmlns:a16="http://schemas.microsoft.com/office/drawing/2014/main" id="{F3A35930-A326-4CAD-B934-07B611A21127}"/>
                  </a:ext>
                </a:extLst>
              </p:cNvPr>
              <p:cNvCxnSpPr>
                <a:endCxn id="11" idx="2"/>
              </p:cNvCxnSpPr>
              <p:nvPr/>
            </p:nvCxnSpPr>
            <p:spPr>
              <a:xfrm>
                <a:off x="4440243" y="1857616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2" name="Google Shape;9568;p83">
                <a:extLst>
                  <a:ext uri="{FF2B5EF4-FFF2-40B4-BE49-F238E27FC236}">
                    <a16:creationId xmlns:a16="http://schemas.microsoft.com/office/drawing/2014/main" id="{6A73A6FE-E3C7-4B9D-B7B2-9F2DD5844EC2}"/>
                  </a:ext>
                </a:extLst>
              </p:cNvPr>
              <p:cNvCxnSpPr/>
              <p:nvPr/>
            </p:nvCxnSpPr>
            <p:spPr>
              <a:xfrm>
                <a:off x="4078059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" name="Google Shape;9569;p83">
                <a:extLst>
                  <a:ext uri="{FF2B5EF4-FFF2-40B4-BE49-F238E27FC236}">
                    <a16:creationId xmlns:a16="http://schemas.microsoft.com/office/drawing/2014/main" id="{304AD340-3ACA-4C59-9EF5-7622063AA29A}"/>
                  </a:ext>
                </a:extLst>
              </p:cNvPr>
              <p:cNvCxnSpPr/>
              <p:nvPr/>
            </p:nvCxnSpPr>
            <p:spPr>
              <a:xfrm>
                <a:off x="3720318" y="1857562"/>
                <a:ext cx="1734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4" name="Google Shape;9570;p83">
                <a:extLst>
                  <a:ext uri="{FF2B5EF4-FFF2-40B4-BE49-F238E27FC236}">
                    <a16:creationId xmlns:a16="http://schemas.microsoft.com/office/drawing/2014/main" id="{22611C19-61D0-4D32-A7D4-EE1E50D50470}"/>
                  </a:ext>
                </a:extLst>
              </p:cNvPr>
              <p:cNvCxnSpPr>
                <a:stCxn id="11" idx="6"/>
              </p:cNvCxnSpPr>
              <p:nvPr/>
            </p:nvCxnSpPr>
            <p:spPr>
              <a:xfrm>
                <a:off x="4801443" y="1857616"/>
                <a:ext cx="291000" cy="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</p:grpSp>
        <p:grpSp>
          <p:nvGrpSpPr>
            <p:cNvPr id="5" name="Google Shape;9571;p83">
              <a:extLst>
                <a:ext uri="{FF2B5EF4-FFF2-40B4-BE49-F238E27FC236}">
                  <a16:creationId xmlns:a16="http://schemas.microsoft.com/office/drawing/2014/main" id="{6EFA05B1-5176-4EAF-933F-5C0909ED83D4}"/>
                </a:ext>
              </a:extLst>
            </p:cNvPr>
            <p:cNvGrpSpPr/>
            <p:nvPr/>
          </p:nvGrpSpPr>
          <p:grpSpPr>
            <a:xfrm>
              <a:off x="3567462" y="1496185"/>
              <a:ext cx="286500" cy="272914"/>
              <a:chOff x="3567462" y="1496185"/>
              <a:chExt cx="286500" cy="272914"/>
            </a:xfrm>
          </p:grpSpPr>
          <p:cxnSp>
            <p:nvCxnSpPr>
              <p:cNvPr id="19" name="Google Shape;9572;p83">
                <a:extLst>
                  <a:ext uri="{FF2B5EF4-FFF2-40B4-BE49-F238E27FC236}">
                    <a16:creationId xmlns:a16="http://schemas.microsoft.com/office/drawing/2014/main" id="{24C0350D-400D-45C6-A8D9-1E8F95B76FD4}"/>
                  </a:ext>
                </a:extLst>
              </p:cNvPr>
              <p:cNvCxnSpPr/>
              <p:nvPr/>
            </p:nvCxnSpPr>
            <p:spPr>
              <a:xfrm rot="10800000">
                <a:off x="3626625" y="1596000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0" name="Google Shape;9573;p83">
                <a:extLst>
                  <a:ext uri="{FF2B5EF4-FFF2-40B4-BE49-F238E27FC236}">
                    <a16:creationId xmlns:a16="http://schemas.microsoft.com/office/drawing/2014/main" id="{5178BE7F-90DD-4117-87FD-CCC0334E8BA8}"/>
                  </a:ext>
                </a:extLst>
              </p:cNvPr>
              <p:cNvSpPr/>
              <p:nvPr/>
            </p:nvSpPr>
            <p:spPr>
              <a:xfrm>
                <a:off x="3567462" y="1496185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" name="Google Shape;9574;p83">
              <a:extLst>
                <a:ext uri="{FF2B5EF4-FFF2-40B4-BE49-F238E27FC236}">
                  <a16:creationId xmlns:a16="http://schemas.microsoft.com/office/drawing/2014/main" id="{59D00564-6C7B-4D0D-BAC7-218197AD9635}"/>
                </a:ext>
              </a:extLst>
            </p:cNvPr>
            <p:cNvSpPr/>
            <p:nvPr/>
          </p:nvSpPr>
          <p:spPr>
            <a:xfrm>
              <a:off x="3530532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9575;p83">
              <a:extLst>
                <a:ext uri="{FF2B5EF4-FFF2-40B4-BE49-F238E27FC236}">
                  <a16:creationId xmlns:a16="http://schemas.microsoft.com/office/drawing/2014/main" id="{8789251C-34EE-438A-872A-35DD2EA23F4E}"/>
                </a:ext>
              </a:extLst>
            </p:cNvPr>
            <p:cNvSpPr/>
            <p:nvPr/>
          </p:nvSpPr>
          <p:spPr>
            <a:xfrm>
              <a:off x="3891569" y="1779209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" name="Google Shape;9576;p83">
              <a:extLst>
                <a:ext uri="{FF2B5EF4-FFF2-40B4-BE49-F238E27FC236}">
                  <a16:creationId xmlns:a16="http://schemas.microsoft.com/office/drawing/2014/main" id="{A6754774-D8A8-45F1-AA47-4D2388021BC0}"/>
                </a:ext>
              </a:extLst>
            </p:cNvPr>
            <p:cNvGrpSpPr/>
            <p:nvPr/>
          </p:nvGrpSpPr>
          <p:grpSpPr>
            <a:xfrm>
              <a:off x="3713888" y="1967240"/>
              <a:ext cx="547347" cy="277150"/>
              <a:chOff x="3713888" y="1967240"/>
              <a:chExt cx="547347" cy="277150"/>
            </a:xfrm>
          </p:grpSpPr>
          <p:cxnSp>
            <p:nvCxnSpPr>
              <p:cNvPr id="17" name="Google Shape;9577;p83">
                <a:extLst>
                  <a:ext uri="{FF2B5EF4-FFF2-40B4-BE49-F238E27FC236}">
                    <a16:creationId xmlns:a16="http://schemas.microsoft.com/office/drawing/2014/main" id="{D0DBC69C-B448-490A-B0B9-F1F3A38F05A0}"/>
                  </a:ext>
                </a:extLst>
              </p:cNvPr>
              <p:cNvCxnSpPr/>
              <p:nvPr/>
            </p:nvCxnSpPr>
            <p:spPr>
              <a:xfrm rot="10800000">
                <a:off x="3988400" y="1967240"/>
                <a:ext cx="0" cy="14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8" name="Google Shape;9578;p83">
                <a:extLst>
                  <a:ext uri="{FF2B5EF4-FFF2-40B4-BE49-F238E27FC236}">
                    <a16:creationId xmlns:a16="http://schemas.microsoft.com/office/drawing/2014/main" id="{D4DA4D1A-45B3-439A-B713-36E5E90907FB}"/>
                  </a:ext>
                </a:extLst>
              </p:cNvPr>
              <p:cNvSpPr/>
              <p:nvPr/>
            </p:nvSpPr>
            <p:spPr>
              <a:xfrm>
                <a:off x="3713888" y="2111540"/>
                <a:ext cx="547347" cy="13285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" name="Google Shape;9579;p83">
              <a:extLst>
                <a:ext uri="{FF2B5EF4-FFF2-40B4-BE49-F238E27FC236}">
                  <a16:creationId xmlns:a16="http://schemas.microsoft.com/office/drawing/2014/main" id="{3DB306B8-C2DF-4DBB-9410-66D69061E6B2}"/>
                </a:ext>
              </a:extLst>
            </p:cNvPr>
            <p:cNvGrpSpPr/>
            <p:nvPr/>
          </p:nvGrpSpPr>
          <p:grpSpPr>
            <a:xfrm>
              <a:off x="4290828" y="1497093"/>
              <a:ext cx="286500" cy="273823"/>
              <a:chOff x="4290828" y="1497093"/>
              <a:chExt cx="286500" cy="273823"/>
            </a:xfrm>
          </p:grpSpPr>
          <p:cxnSp>
            <p:nvCxnSpPr>
              <p:cNvPr id="15" name="Google Shape;9580;p83">
                <a:extLst>
                  <a:ext uri="{FF2B5EF4-FFF2-40B4-BE49-F238E27FC236}">
                    <a16:creationId xmlns:a16="http://schemas.microsoft.com/office/drawing/2014/main" id="{914B5FB8-38D7-4D7F-9B25-CB196415779E}"/>
                  </a:ext>
                </a:extLst>
              </p:cNvPr>
              <p:cNvCxnSpPr/>
              <p:nvPr/>
            </p:nvCxnSpPr>
            <p:spPr>
              <a:xfrm rot="10800000">
                <a:off x="4350000" y="1597816"/>
                <a:ext cx="0" cy="173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" name="Google Shape;9581;p83">
                <a:extLst>
                  <a:ext uri="{FF2B5EF4-FFF2-40B4-BE49-F238E27FC236}">
                    <a16:creationId xmlns:a16="http://schemas.microsoft.com/office/drawing/2014/main" id="{5B2FA30A-7EAB-4AB1-B68D-85AB7E96C3FE}"/>
                  </a:ext>
                </a:extLst>
              </p:cNvPr>
              <p:cNvSpPr/>
              <p:nvPr/>
            </p:nvSpPr>
            <p:spPr>
              <a:xfrm>
                <a:off x="4290828" y="1497093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" name="Google Shape;9582;p83">
              <a:extLst>
                <a:ext uri="{FF2B5EF4-FFF2-40B4-BE49-F238E27FC236}">
                  <a16:creationId xmlns:a16="http://schemas.microsoft.com/office/drawing/2014/main" id="{D05812C1-C182-4E33-A72A-ED17BEBEF639}"/>
                </a:ext>
              </a:extLst>
            </p:cNvPr>
            <p:cNvSpPr/>
            <p:nvPr/>
          </p:nvSpPr>
          <p:spPr>
            <a:xfrm>
              <a:off x="4252606" y="1771972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9567;p83">
              <a:extLst>
                <a:ext uri="{FF2B5EF4-FFF2-40B4-BE49-F238E27FC236}">
                  <a16:creationId xmlns:a16="http://schemas.microsoft.com/office/drawing/2014/main" id="{72A88BE8-7F5A-4E62-9279-9BD9FD029F80}"/>
                </a:ext>
              </a:extLst>
            </p:cNvPr>
            <p:cNvSpPr/>
            <p:nvPr/>
          </p:nvSpPr>
          <p:spPr>
            <a:xfrm>
              <a:off x="4613643" y="1763716"/>
              <a:ext cx="187800" cy="187800"/>
            </a:xfrm>
            <a:prstGeom prst="ellipse">
              <a:avLst/>
            </a:prstGeom>
            <a:noFill/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" name="Google Shape;9583;p83">
              <a:extLst>
                <a:ext uri="{FF2B5EF4-FFF2-40B4-BE49-F238E27FC236}">
                  <a16:creationId xmlns:a16="http://schemas.microsoft.com/office/drawing/2014/main" id="{C85B4596-41B2-44B5-B39B-C7EB917F2FB9}"/>
                </a:ext>
              </a:extLst>
            </p:cNvPr>
            <p:cNvGrpSpPr/>
            <p:nvPr/>
          </p:nvGrpSpPr>
          <p:grpSpPr>
            <a:xfrm>
              <a:off x="4657726" y="1953635"/>
              <a:ext cx="286500" cy="245284"/>
              <a:chOff x="4657726" y="1953635"/>
              <a:chExt cx="286500" cy="245284"/>
            </a:xfrm>
          </p:grpSpPr>
          <p:cxnSp>
            <p:nvCxnSpPr>
              <p:cNvPr id="13" name="Google Shape;9584;p83">
                <a:extLst>
                  <a:ext uri="{FF2B5EF4-FFF2-40B4-BE49-F238E27FC236}">
                    <a16:creationId xmlns:a16="http://schemas.microsoft.com/office/drawing/2014/main" id="{399DED2C-AE14-4C95-9A38-FF9DF005313D}"/>
                  </a:ext>
                </a:extLst>
              </p:cNvPr>
              <p:cNvCxnSpPr/>
              <p:nvPr/>
            </p:nvCxnSpPr>
            <p:spPr>
              <a:xfrm rot="10800000">
                <a:off x="4707475" y="1953635"/>
                <a:ext cx="0" cy="1452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A5B7C6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9585;p83">
                <a:extLst>
                  <a:ext uri="{FF2B5EF4-FFF2-40B4-BE49-F238E27FC236}">
                    <a16:creationId xmlns:a16="http://schemas.microsoft.com/office/drawing/2014/main" id="{BC46C1A3-65BC-42AB-A997-C47EF32F1314}"/>
                  </a:ext>
                </a:extLst>
              </p:cNvPr>
              <p:cNvSpPr/>
              <p:nvPr/>
            </p:nvSpPr>
            <p:spPr>
              <a:xfrm>
                <a:off x="4657726" y="2099019"/>
                <a:ext cx="286500" cy="99900"/>
              </a:xfrm>
              <a:prstGeom prst="rect">
                <a:avLst/>
              </a:prstGeom>
              <a:noFill/>
              <a:ln w="9525" cap="flat" cmpd="sng">
                <a:solidFill>
                  <a:srgbClr val="5F7D9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5" name="Imagen 24">
            <a:hlinkClick r:id="rId3"/>
            <a:extLst>
              <a:ext uri="{FF2B5EF4-FFF2-40B4-BE49-F238E27FC236}">
                <a16:creationId xmlns:a16="http://schemas.microsoft.com/office/drawing/2014/main" id="{EA0666A2-D29A-4DE9-882E-3E38C662E8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19" y="2802489"/>
            <a:ext cx="681119" cy="68111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F1643F5F-A2B2-4389-9000-C91EED4E3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324" y="2823636"/>
            <a:ext cx="650244" cy="650244"/>
          </a:xfrm>
          <a:prstGeom prst="rect">
            <a:avLst/>
          </a:prstGeom>
        </p:spPr>
      </p:pic>
      <p:pic>
        <p:nvPicPr>
          <p:cNvPr id="29" name="Imagen 28">
            <a:hlinkClick r:id="rId6"/>
            <a:extLst>
              <a:ext uri="{FF2B5EF4-FFF2-40B4-BE49-F238E27FC236}">
                <a16:creationId xmlns:a16="http://schemas.microsoft.com/office/drawing/2014/main" id="{E386AB96-14E7-4A77-B103-620311A463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3326" y="2738854"/>
            <a:ext cx="831161" cy="789603"/>
          </a:xfrm>
          <a:prstGeom prst="rect">
            <a:avLst/>
          </a:prstGeom>
        </p:spPr>
      </p:pic>
      <p:pic>
        <p:nvPicPr>
          <p:cNvPr id="31" name="Imagen 30">
            <a:hlinkClick r:id="rId8"/>
            <a:extLst>
              <a:ext uri="{FF2B5EF4-FFF2-40B4-BE49-F238E27FC236}">
                <a16:creationId xmlns:a16="http://schemas.microsoft.com/office/drawing/2014/main" id="{159AE0FE-B65E-416B-BA3F-2F8769ED45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23716" y="2763577"/>
            <a:ext cx="855335" cy="690847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CA5A0DD4-2426-4746-BC0B-6FA6ACAA16F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23813" y="2642352"/>
            <a:ext cx="879166" cy="879166"/>
          </a:xfrm>
          <a:prstGeom prst="rect">
            <a:avLst/>
          </a:prstGeom>
        </p:spPr>
      </p:pic>
      <p:sp>
        <p:nvSpPr>
          <p:cNvPr id="34" name="CuadroTexto 33">
            <a:extLst>
              <a:ext uri="{FF2B5EF4-FFF2-40B4-BE49-F238E27FC236}">
                <a16:creationId xmlns:a16="http://schemas.microsoft.com/office/drawing/2014/main" id="{ECCF97C9-58F1-41CF-B095-1BC4827C3F9C}"/>
              </a:ext>
            </a:extLst>
          </p:cNvPr>
          <p:cNvSpPr txBox="1"/>
          <p:nvPr/>
        </p:nvSpPr>
        <p:spPr>
          <a:xfrm>
            <a:off x="485672" y="1497700"/>
            <a:ext cx="151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Descargar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IDE </a:t>
            </a:r>
            <a:r>
              <a:rPr lang="es-ES_tradnl" sz="1200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PhpStorm</a:t>
            </a:r>
            <a:endParaRPr lang="es-ES_tradnl" sz="1200" i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D4B2D3D7-C844-4F14-BA1F-EBBDADFD2E6A}"/>
              </a:ext>
            </a:extLst>
          </p:cNvPr>
          <p:cNvSpPr txBox="1"/>
          <p:nvPr/>
        </p:nvSpPr>
        <p:spPr>
          <a:xfrm>
            <a:off x="1139505" y="4166970"/>
            <a:ext cx="267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Acceder a la ruta local donde habíamos instalado el servidor y crear carpeta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 Web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73FD72D5-B342-43B5-9019-2323AB79A6EB}"/>
              </a:ext>
            </a:extLst>
          </p:cNvPr>
          <p:cNvSpPr txBox="1"/>
          <p:nvPr/>
        </p:nvSpPr>
        <p:spPr>
          <a:xfrm>
            <a:off x="3806156" y="1491620"/>
            <a:ext cx="1291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Tener instalado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Node.js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3235C1D-008D-4545-8B41-C83E89245945}"/>
              </a:ext>
            </a:extLst>
          </p:cNvPr>
          <p:cNvSpPr txBox="1"/>
          <p:nvPr/>
        </p:nvSpPr>
        <p:spPr>
          <a:xfrm>
            <a:off x="5409102" y="4128147"/>
            <a:ext cx="129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Implementar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 CLI </a:t>
            </a:r>
          </a:p>
        </p:txBody>
      </p:sp>
      <p:sp>
        <p:nvSpPr>
          <p:cNvPr id="39" name="Google Shape;9567;p83">
            <a:extLst>
              <a:ext uri="{FF2B5EF4-FFF2-40B4-BE49-F238E27FC236}">
                <a16:creationId xmlns:a16="http://schemas.microsoft.com/office/drawing/2014/main" id="{720A16B8-6501-4207-8A8F-F3A1AF2F677A}"/>
              </a:ext>
            </a:extLst>
          </p:cNvPr>
          <p:cNvSpPr/>
          <p:nvPr/>
        </p:nvSpPr>
        <p:spPr>
          <a:xfrm>
            <a:off x="7331439" y="2447358"/>
            <a:ext cx="1269155" cy="1269155"/>
          </a:xfrm>
          <a:prstGeom prst="ellipse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9580;p83">
            <a:extLst>
              <a:ext uri="{FF2B5EF4-FFF2-40B4-BE49-F238E27FC236}">
                <a16:creationId xmlns:a16="http://schemas.microsoft.com/office/drawing/2014/main" id="{D0F44357-2926-4B65-9341-14E1D9C69AF2}"/>
              </a:ext>
            </a:extLst>
          </p:cNvPr>
          <p:cNvCxnSpPr>
            <a:cxnSpLocks/>
          </p:cNvCxnSpPr>
          <p:nvPr/>
        </p:nvCxnSpPr>
        <p:spPr>
          <a:xfrm flipV="1">
            <a:off x="7963396" y="1953389"/>
            <a:ext cx="0" cy="495952"/>
          </a:xfrm>
          <a:prstGeom prst="straightConnector1">
            <a:avLst/>
          </a:prstGeom>
          <a:noFill/>
          <a:ln w="9525" cap="flat" cmpd="sng">
            <a:solidFill>
              <a:srgbClr val="A5B7C6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" name="Google Shape;9585;p83">
            <a:extLst>
              <a:ext uri="{FF2B5EF4-FFF2-40B4-BE49-F238E27FC236}">
                <a16:creationId xmlns:a16="http://schemas.microsoft.com/office/drawing/2014/main" id="{2DCD94B9-C9E9-4FBA-A008-05BEAB3C2B80}"/>
              </a:ext>
            </a:extLst>
          </p:cNvPr>
          <p:cNvSpPr/>
          <p:nvPr/>
        </p:nvSpPr>
        <p:spPr>
          <a:xfrm>
            <a:off x="6634324" y="1514700"/>
            <a:ext cx="1537371" cy="437433"/>
          </a:xfrm>
          <a:prstGeom prst="rect">
            <a:avLst/>
          </a:prstGeom>
          <a:noFill/>
          <a:ln w="9525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F598F03-AD73-46BD-A884-856B4A635660}"/>
              </a:ext>
            </a:extLst>
          </p:cNvPr>
          <p:cNvSpPr txBox="1"/>
          <p:nvPr/>
        </p:nvSpPr>
        <p:spPr>
          <a:xfrm>
            <a:off x="6606119" y="1501895"/>
            <a:ext cx="1627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Inicializar proyecto </a:t>
            </a:r>
            <a:r>
              <a:rPr lang="es-ES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</a:t>
            </a:r>
            <a:endParaRPr lang="es-ES_tradnl" sz="1200" i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p62"/>
          <p:cNvSpPr txBox="1">
            <a:spLocks noGrp="1"/>
          </p:cNvSpPr>
          <p:nvPr>
            <p:ph type="title"/>
          </p:nvPr>
        </p:nvSpPr>
        <p:spPr>
          <a:xfrm>
            <a:off x="4007048" y="461768"/>
            <a:ext cx="4880952" cy="5722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CREACIÓN PROYECTO </a:t>
            </a:r>
            <a:r>
              <a:rPr lang="en" sz="3200" i="1" dirty="0"/>
              <a:t>ANGULAR</a:t>
            </a:r>
            <a:endParaRPr sz="3200" i="1" dirty="0"/>
          </a:p>
        </p:txBody>
      </p:sp>
      <p:grpSp>
        <p:nvGrpSpPr>
          <p:cNvPr id="1660" name="Google Shape;1660;p62"/>
          <p:cNvGrpSpPr/>
          <p:nvPr/>
        </p:nvGrpSpPr>
        <p:grpSpPr>
          <a:xfrm>
            <a:off x="4895687" y="1856832"/>
            <a:ext cx="705265" cy="673399"/>
            <a:chOff x="7390435" y="3680868"/>
            <a:chExt cx="372073" cy="355243"/>
          </a:xfrm>
        </p:grpSpPr>
        <p:sp>
          <p:nvSpPr>
            <p:cNvPr id="1661" name="Google Shape;1661;p62"/>
            <p:cNvSpPr/>
            <p:nvPr/>
          </p:nvSpPr>
          <p:spPr>
            <a:xfrm>
              <a:off x="7390435" y="3744950"/>
              <a:ext cx="294178" cy="291162"/>
            </a:xfrm>
            <a:custGeom>
              <a:avLst/>
              <a:gdLst/>
              <a:ahLst/>
              <a:cxnLst/>
              <a:rect l="l" t="t" r="r" b="b"/>
              <a:pathLst>
                <a:path w="9264" h="9169" extrusionOk="0">
                  <a:moveTo>
                    <a:pt x="4668" y="0"/>
                  </a:moveTo>
                  <a:cubicBezTo>
                    <a:pt x="3441" y="0"/>
                    <a:pt x="2287" y="477"/>
                    <a:pt x="1417" y="1334"/>
                  </a:cubicBezTo>
                  <a:cubicBezTo>
                    <a:pt x="1358" y="1393"/>
                    <a:pt x="1358" y="1501"/>
                    <a:pt x="1417" y="1572"/>
                  </a:cubicBezTo>
                  <a:cubicBezTo>
                    <a:pt x="1447" y="1602"/>
                    <a:pt x="1489" y="1617"/>
                    <a:pt x="1532" y="1617"/>
                  </a:cubicBezTo>
                  <a:cubicBezTo>
                    <a:pt x="1575" y="1617"/>
                    <a:pt x="1620" y="1602"/>
                    <a:pt x="1655" y="1572"/>
                  </a:cubicBezTo>
                  <a:cubicBezTo>
                    <a:pt x="2465" y="774"/>
                    <a:pt x="3537" y="322"/>
                    <a:pt x="4668" y="322"/>
                  </a:cubicBezTo>
                  <a:cubicBezTo>
                    <a:pt x="5799" y="322"/>
                    <a:pt x="6870" y="774"/>
                    <a:pt x="7668" y="1572"/>
                  </a:cubicBezTo>
                  <a:cubicBezTo>
                    <a:pt x="8478" y="2382"/>
                    <a:pt x="8918" y="3453"/>
                    <a:pt x="8918" y="4584"/>
                  </a:cubicBezTo>
                  <a:cubicBezTo>
                    <a:pt x="8918" y="5715"/>
                    <a:pt x="8478" y="6787"/>
                    <a:pt x="7668" y="7585"/>
                  </a:cubicBezTo>
                  <a:cubicBezTo>
                    <a:pt x="6841" y="8412"/>
                    <a:pt x="5751" y="8826"/>
                    <a:pt x="4662" y="8826"/>
                  </a:cubicBezTo>
                  <a:cubicBezTo>
                    <a:pt x="3572" y="8826"/>
                    <a:pt x="2483" y="8412"/>
                    <a:pt x="1655" y="7585"/>
                  </a:cubicBezTo>
                  <a:cubicBezTo>
                    <a:pt x="953" y="6882"/>
                    <a:pt x="524" y="5965"/>
                    <a:pt x="441" y="4977"/>
                  </a:cubicBezTo>
                  <a:cubicBezTo>
                    <a:pt x="346" y="4013"/>
                    <a:pt x="596" y="3037"/>
                    <a:pt x="1132" y="2227"/>
                  </a:cubicBezTo>
                  <a:cubicBezTo>
                    <a:pt x="1179" y="2155"/>
                    <a:pt x="1167" y="2048"/>
                    <a:pt x="1096" y="1989"/>
                  </a:cubicBezTo>
                  <a:cubicBezTo>
                    <a:pt x="1066" y="1972"/>
                    <a:pt x="1035" y="1964"/>
                    <a:pt x="1005" y="1964"/>
                  </a:cubicBezTo>
                  <a:cubicBezTo>
                    <a:pt x="950" y="1964"/>
                    <a:pt x="896" y="1990"/>
                    <a:pt x="858" y="2036"/>
                  </a:cubicBezTo>
                  <a:cubicBezTo>
                    <a:pt x="274" y="2894"/>
                    <a:pt x="1" y="3953"/>
                    <a:pt x="108" y="5013"/>
                  </a:cubicBezTo>
                  <a:cubicBezTo>
                    <a:pt x="215" y="6073"/>
                    <a:pt x="679" y="7085"/>
                    <a:pt x="1429" y="7823"/>
                  </a:cubicBezTo>
                  <a:cubicBezTo>
                    <a:pt x="2322" y="8716"/>
                    <a:pt x="3501" y="9168"/>
                    <a:pt x="4680" y="9168"/>
                  </a:cubicBezTo>
                  <a:cubicBezTo>
                    <a:pt x="5858" y="9168"/>
                    <a:pt x="7025" y="8716"/>
                    <a:pt x="7918" y="7823"/>
                  </a:cubicBezTo>
                  <a:cubicBezTo>
                    <a:pt x="8787" y="6966"/>
                    <a:pt x="9264" y="5799"/>
                    <a:pt x="9264" y="4584"/>
                  </a:cubicBezTo>
                  <a:cubicBezTo>
                    <a:pt x="9264" y="3358"/>
                    <a:pt x="8787" y="2203"/>
                    <a:pt x="7906" y="1334"/>
                  </a:cubicBezTo>
                  <a:cubicBezTo>
                    <a:pt x="7049" y="477"/>
                    <a:pt x="5882" y="0"/>
                    <a:pt x="46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62"/>
            <p:cNvSpPr/>
            <p:nvPr/>
          </p:nvSpPr>
          <p:spPr>
            <a:xfrm>
              <a:off x="7408948" y="3772259"/>
              <a:ext cx="259407" cy="236257"/>
            </a:xfrm>
            <a:custGeom>
              <a:avLst/>
              <a:gdLst/>
              <a:ahLst/>
              <a:cxnLst/>
              <a:rect l="l" t="t" r="r" b="b"/>
              <a:pathLst>
                <a:path w="8169" h="7440" extrusionOk="0">
                  <a:moveTo>
                    <a:pt x="4085" y="319"/>
                  </a:moveTo>
                  <a:cubicBezTo>
                    <a:pt x="4942" y="319"/>
                    <a:pt x="5823" y="653"/>
                    <a:pt x="6478" y="1319"/>
                  </a:cubicBezTo>
                  <a:cubicBezTo>
                    <a:pt x="7800" y="2653"/>
                    <a:pt x="7800" y="4796"/>
                    <a:pt x="6478" y="6117"/>
                  </a:cubicBezTo>
                  <a:cubicBezTo>
                    <a:pt x="5817" y="6778"/>
                    <a:pt x="4951" y="7109"/>
                    <a:pt x="4083" y="7109"/>
                  </a:cubicBezTo>
                  <a:cubicBezTo>
                    <a:pt x="3216" y="7109"/>
                    <a:pt x="2346" y="6778"/>
                    <a:pt x="1680" y="6117"/>
                  </a:cubicBezTo>
                  <a:cubicBezTo>
                    <a:pt x="358" y="4796"/>
                    <a:pt x="358" y="2653"/>
                    <a:pt x="1680" y="1319"/>
                  </a:cubicBezTo>
                  <a:cubicBezTo>
                    <a:pt x="2335" y="664"/>
                    <a:pt x="3216" y="319"/>
                    <a:pt x="4085" y="319"/>
                  </a:cubicBezTo>
                  <a:close/>
                  <a:moveTo>
                    <a:pt x="4088" y="1"/>
                  </a:moveTo>
                  <a:cubicBezTo>
                    <a:pt x="3132" y="1"/>
                    <a:pt x="2174" y="361"/>
                    <a:pt x="1442" y="1081"/>
                  </a:cubicBezTo>
                  <a:cubicBezTo>
                    <a:pt x="1" y="2534"/>
                    <a:pt x="1" y="4891"/>
                    <a:pt x="1442" y="6356"/>
                  </a:cubicBezTo>
                  <a:cubicBezTo>
                    <a:pt x="2180" y="7082"/>
                    <a:pt x="3120" y="7439"/>
                    <a:pt x="4085" y="7439"/>
                  </a:cubicBezTo>
                  <a:cubicBezTo>
                    <a:pt x="5037" y="7439"/>
                    <a:pt x="5978" y="7082"/>
                    <a:pt x="6716" y="6356"/>
                  </a:cubicBezTo>
                  <a:cubicBezTo>
                    <a:pt x="8169" y="4891"/>
                    <a:pt x="8169" y="2546"/>
                    <a:pt x="6716" y="1081"/>
                  </a:cubicBezTo>
                  <a:cubicBezTo>
                    <a:pt x="5996" y="361"/>
                    <a:pt x="5043" y="1"/>
                    <a:pt x="408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62"/>
            <p:cNvSpPr/>
            <p:nvPr/>
          </p:nvSpPr>
          <p:spPr>
            <a:xfrm>
              <a:off x="7487986" y="3680868"/>
              <a:ext cx="274522" cy="259565"/>
            </a:xfrm>
            <a:custGeom>
              <a:avLst/>
              <a:gdLst/>
              <a:ahLst/>
              <a:cxnLst/>
              <a:rect l="l" t="t" r="r" b="b"/>
              <a:pathLst>
                <a:path w="8645" h="8174" extrusionOk="0">
                  <a:moveTo>
                    <a:pt x="3614" y="0"/>
                  </a:moveTo>
                  <a:cubicBezTo>
                    <a:pt x="2438" y="0"/>
                    <a:pt x="1262" y="447"/>
                    <a:pt x="369" y="1340"/>
                  </a:cubicBezTo>
                  <a:cubicBezTo>
                    <a:pt x="262" y="1447"/>
                    <a:pt x="167" y="1566"/>
                    <a:pt x="60" y="1685"/>
                  </a:cubicBezTo>
                  <a:cubicBezTo>
                    <a:pt x="0" y="1756"/>
                    <a:pt x="12" y="1864"/>
                    <a:pt x="84" y="1923"/>
                  </a:cubicBezTo>
                  <a:cubicBezTo>
                    <a:pt x="118" y="1948"/>
                    <a:pt x="155" y="1960"/>
                    <a:pt x="191" y="1960"/>
                  </a:cubicBezTo>
                  <a:cubicBezTo>
                    <a:pt x="240" y="1960"/>
                    <a:pt x="287" y="1936"/>
                    <a:pt x="322" y="1887"/>
                  </a:cubicBezTo>
                  <a:cubicBezTo>
                    <a:pt x="417" y="1792"/>
                    <a:pt x="500" y="1685"/>
                    <a:pt x="608" y="1578"/>
                  </a:cubicBezTo>
                  <a:cubicBezTo>
                    <a:pt x="1435" y="750"/>
                    <a:pt x="2524" y="337"/>
                    <a:pt x="3614" y="337"/>
                  </a:cubicBezTo>
                  <a:cubicBezTo>
                    <a:pt x="4703" y="337"/>
                    <a:pt x="5793" y="750"/>
                    <a:pt x="6620" y="1578"/>
                  </a:cubicBezTo>
                  <a:cubicBezTo>
                    <a:pt x="8275" y="3233"/>
                    <a:pt x="8275" y="5936"/>
                    <a:pt x="6620" y="7591"/>
                  </a:cubicBezTo>
                  <a:cubicBezTo>
                    <a:pt x="6513" y="7698"/>
                    <a:pt x="6418" y="7781"/>
                    <a:pt x="6311" y="7876"/>
                  </a:cubicBezTo>
                  <a:cubicBezTo>
                    <a:pt x="6239" y="7936"/>
                    <a:pt x="6215" y="8043"/>
                    <a:pt x="6275" y="8114"/>
                  </a:cubicBezTo>
                  <a:cubicBezTo>
                    <a:pt x="6311" y="8162"/>
                    <a:pt x="6358" y="8174"/>
                    <a:pt x="6418" y="8174"/>
                  </a:cubicBezTo>
                  <a:cubicBezTo>
                    <a:pt x="6454" y="8174"/>
                    <a:pt x="6489" y="8162"/>
                    <a:pt x="6513" y="8126"/>
                  </a:cubicBezTo>
                  <a:cubicBezTo>
                    <a:pt x="6632" y="8043"/>
                    <a:pt x="6751" y="7936"/>
                    <a:pt x="6858" y="7817"/>
                  </a:cubicBezTo>
                  <a:cubicBezTo>
                    <a:pt x="8644" y="6031"/>
                    <a:pt x="8644" y="3126"/>
                    <a:pt x="6858" y="1340"/>
                  </a:cubicBezTo>
                  <a:cubicBezTo>
                    <a:pt x="5965" y="447"/>
                    <a:pt x="4790" y="0"/>
                    <a:pt x="36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62"/>
            <p:cNvSpPr/>
            <p:nvPr/>
          </p:nvSpPr>
          <p:spPr>
            <a:xfrm>
              <a:off x="7691758" y="3789502"/>
              <a:ext cx="34073" cy="102918"/>
            </a:xfrm>
            <a:custGeom>
              <a:avLst/>
              <a:gdLst/>
              <a:ahLst/>
              <a:cxnLst/>
              <a:rect l="l" t="t" r="r" b="b"/>
              <a:pathLst>
                <a:path w="1073" h="3241" extrusionOk="0">
                  <a:moveTo>
                    <a:pt x="589" y="1"/>
                  </a:moveTo>
                  <a:cubicBezTo>
                    <a:pt x="580" y="1"/>
                    <a:pt x="570" y="1"/>
                    <a:pt x="560" y="2"/>
                  </a:cubicBezTo>
                  <a:cubicBezTo>
                    <a:pt x="477" y="38"/>
                    <a:pt x="429" y="121"/>
                    <a:pt x="441" y="217"/>
                  </a:cubicBezTo>
                  <a:cubicBezTo>
                    <a:pt x="715" y="1157"/>
                    <a:pt x="560" y="2145"/>
                    <a:pt x="37" y="2967"/>
                  </a:cubicBezTo>
                  <a:cubicBezTo>
                    <a:pt x="1" y="3038"/>
                    <a:pt x="13" y="3146"/>
                    <a:pt x="84" y="3205"/>
                  </a:cubicBezTo>
                  <a:cubicBezTo>
                    <a:pt x="120" y="3217"/>
                    <a:pt x="144" y="3241"/>
                    <a:pt x="167" y="3241"/>
                  </a:cubicBezTo>
                  <a:cubicBezTo>
                    <a:pt x="239" y="3241"/>
                    <a:pt x="275" y="3205"/>
                    <a:pt x="310" y="3158"/>
                  </a:cubicBezTo>
                  <a:cubicBezTo>
                    <a:pt x="906" y="2265"/>
                    <a:pt x="1072" y="1169"/>
                    <a:pt x="775" y="121"/>
                  </a:cubicBezTo>
                  <a:cubicBezTo>
                    <a:pt x="743" y="47"/>
                    <a:pt x="672" y="1"/>
                    <a:pt x="5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62"/>
            <p:cNvSpPr/>
            <p:nvPr/>
          </p:nvSpPr>
          <p:spPr>
            <a:xfrm>
              <a:off x="7536000" y="3708082"/>
              <a:ext cx="173192" cy="72052"/>
            </a:xfrm>
            <a:custGeom>
              <a:avLst/>
              <a:gdLst/>
              <a:ahLst/>
              <a:cxnLst/>
              <a:rect l="l" t="t" r="r" b="b"/>
              <a:pathLst>
                <a:path w="5454" h="2269" extrusionOk="0">
                  <a:moveTo>
                    <a:pt x="2121" y="0"/>
                  </a:moveTo>
                  <a:cubicBezTo>
                    <a:pt x="1410" y="0"/>
                    <a:pt x="707" y="204"/>
                    <a:pt x="108" y="590"/>
                  </a:cubicBezTo>
                  <a:cubicBezTo>
                    <a:pt x="36" y="638"/>
                    <a:pt x="0" y="733"/>
                    <a:pt x="60" y="828"/>
                  </a:cubicBezTo>
                  <a:cubicBezTo>
                    <a:pt x="91" y="874"/>
                    <a:pt x="147" y="906"/>
                    <a:pt x="205" y="906"/>
                  </a:cubicBezTo>
                  <a:cubicBezTo>
                    <a:pt x="237" y="906"/>
                    <a:pt x="269" y="897"/>
                    <a:pt x="298" y="876"/>
                  </a:cubicBezTo>
                  <a:cubicBezTo>
                    <a:pt x="841" y="534"/>
                    <a:pt x="1478" y="344"/>
                    <a:pt x="2123" y="344"/>
                  </a:cubicBezTo>
                  <a:cubicBezTo>
                    <a:pt x="2241" y="344"/>
                    <a:pt x="2359" y="351"/>
                    <a:pt x="2477" y="364"/>
                  </a:cubicBezTo>
                  <a:cubicBezTo>
                    <a:pt x="3251" y="435"/>
                    <a:pt x="3977" y="792"/>
                    <a:pt x="4513" y="1328"/>
                  </a:cubicBezTo>
                  <a:cubicBezTo>
                    <a:pt x="4763" y="1590"/>
                    <a:pt x="4977" y="1864"/>
                    <a:pt x="5120" y="2185"/>
                  </a:cubicBezTo>
                  <a:cubicBezTo>
                    <a:pt x="5156" y="2245"/>
                    <a:pt x="5215" y="2269"/>
                    <a:pt x="5275" y="2269"/>
                  </a:cubicBezTo>
                  <a:cubicBezTo>
                    <a:pt x="5299" y="2269"/>
                    <a:pt x="5323" y="2269"/>
                    <a:pt x="5346" y="2257"/>
                  </a:cubicBezTo>
                  <a:cubicBezTo>
                    <a:pt x="5418" y="2197"/>
                    <a:pt x="5453" y="2102"/>
                    <a:pt x="5406" y="2019"/>
                  </a:cubicBezTo>
                  <a:cubicBezTo>
                    <a:pt x="5227" y="1673"/>
                    <a:pt x="5001" y="1364"/>
                    <a:pt x="4739" y="1102"/>
                  </a:cubicBezTo>
                  <a:cubicBezTo>
                    <a:pt x="4144" y="507"/>
                    <a:pt x="3334" y="114"/>
                    <a:pt x="2489" y="18"/>
                  </a:cubicBezTo>
                  <a:cubicBezTo>
                    <a:pt x="2366" y="6"/>
                    <a:pt x="2243" y="0"/>
                    <a:pt x="212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62"/>
            <p:cNvSpPr/>
            <p:nvPr/>
          </p:nvSpPr>
          <p:spPr>
            <a:xfrm>
              <a:off x="7501228" y="3819415"/>
              <a:ext cx="75640" cy="141437"/>
            </a:xfrm>
            <a:custGeom>
              <a:avLst/>
              <a:gdLst/>
              <a:ahLst/>
              <a:cxnLst/>
              <a:rect l="l" t="t" r="r" b="b"/>
              <a:pathLst>
                <a:path w="2382" h="4454" extrusionOk="0">
                  <a:moveTo>
                    <a:pt x="1012" y="692"/>
                  </a:moveTo>
                  <a:lnTo>
                    <a:pt x="1012" y="2061"/>
                  </a:lnTo>
                  <a:cubicBezTo>
                    <a:pt x="607" y="2001"/>
                    <a:pt x="310" y="1715"/>
                    <a:pt x="310" y="1370"/>
                  </a:cubicBezTo>
                  <a:cubicBezTo>
                    <a:pt x="310" y="1025"/>
                    <a:pt x="607" y="763"/>
                    <a:pt x="1012" y="692"/>
                  </a:cubicBezTo>
                  <a:close/>
                  <a:moveTo>
                    <a:pt x="1357" y="2418"/>
                  </a:moveTo>
                  <a:cubicBezTo>
                    <a:pt x="1750" y="2477"/>
                    <a:pt x="2048" y="2751"/>
                    <a:pt x="2048" y="3097"/>
                  </a:cubicBezTo>
                  <a:cubicBezTo>
                    <a:pt x="2048" y="3430"/>
                    <a:pt x="1738" y="3704"/>
                    <a:pt x="1357" y="3763"/>
                  </a:cubicBezTo>
                  <a:lnTo>
                    <a:pt x="1357" y="2418"/>
                  </a:lnTo>
                  <a:close/>
                  <a:moveTo>
                    <a:pt x="1191" y="1"/>
                  </a:moveTo>
                  <a:cubicBezTo>
                    <a:pt x="1095" y="1"/>
                    <a:pt x="1024" y="72"/>
                    <a:pt x="1024" y="168"/>
                  </a:cubicBezTo>
                  <a:lnTo>
                    <a:pt x="1024" y="358"/>
                  </a:lnTo>
                  <a:cubicBezTo>
                    <a:pt x="441" y="430"/>
                    <a:pt x="0" y="870"/>
                    <a:pt x="0" y="1370"/>
                  </a:cubicBezTo>
                  <a:cubicBezTo>
                    <a:pt x="0" y="1882"/>
                    <a:pt x="441" y="2323"/>
                    <a:pt x="1024" y="2382"/>
                  </a:cubicBezTo>
                  <a:lnTo>
                    <a:pt x="1024" y="3763"/>
                  </a:lnTo>
                  <a:cubicBezTo>
                    <a:pt x="619" y="3704"/>
                    <a:pt x="322" y="3430"/>
                    <a:pt x="322" y="3085"/>
                  </a:cubicBezTo>
                  <a:cubicBezTo>
                    <a:pt x="322" y="2989"/>
                    <a:pt x="250" y="2918"/>
                    <a:pt x="167" y="2918"/>
                  </a:cubicBezTo>
                  <a:cubicBezTo>
                    <a:pt x="71" y="2918"/>
                    <a:pt x="0" y="2989"/>
                    <a:pt x="0" y="3085"/>
                  </a:cubicBezTo>
                  <a:cubicBezTo>
                    <a:pt x="0" y="3609"/>
                    <a:pt x="441" y="4037"/>
                    <a:pt x="1024" y="4097"/>
                  </a:cubicBezTo>
                  <a:lnTo>
                    <a:pt x="1024" y="4287"/>
                  </a:lnTo>
                  <a:cubicBezTo>
                    <a:pt x="1024" y="4371"/>
                    <a:pt x="1095" y="4454"/>
                    <a:pt x="1191" y="4454"/>
                  </a:cubicBezTo>
                  <a:cubicBezTo>
                    <a:pt x="1274" y="4454"/>
                    <a:pt x="1357" y="4371"/>
                    <a:pt x="1357" y="4287"/>
                  </a:cubicBezTo>
                  <a:lnTo>
                    <a:pt x="1357" y="4097"/>
                  </a:lnTo>
                  <a:cubicBezTo>
                    <a:pt x="1929" y="4025"/>
                    <a:pt x="2381" y="3585"/>
                    <a:pt x="2381" y="3085"/>
                  </a:cubicBezTo>
                  <a:cubicBezTo>
                    <a:pt x="2381" y="2573"/>
                    <a:pt x="1929" y="2144"/>
                    <a:pt x="1357" y="2073"/>
                  </a:cubicBezTo>
                  <a:lnTo>
                    <a:pt x="1357" y="692"/>
                  </a:lnTo>
                  <a:cubicBezTo>
                    <a:pt x="1750" y="751"/>
                    <a:pt x="2048" y="1025"/>
                    <a:pt x="2048" y="1370"/>
                  </a:cubicBezTo>
                  <a:cubicBezTo>
                    <a:pt x="2048" y="1465"/>
                    <a:pt x="2131" y="1537"/>
                    <a:pt x="2215" y="1537"/>
                  </a:cubicBezTo>
                  <a:cubicBezTo>
                    <a:pt x="2298" y="1537"/>
                    <a:pt x="2381" y="1465"/>
                    <a:pt x="2381" y="1370"/>
                  </a:cubicBezTo>
                  <a:cubicBezTo>
                    <a:pt x="2381" y="846"/>
                    <a:pt x="1929" y="418"/>
                    <a:pt x="1345" y="358"/>
                  </a:cubicBezTo>
                  <a:lnTo>
                    <a:pt x="1345" y="168"/>
                  </a:lnTo>
                  <a:cubicBezTo>
                    <a:pt x="1345" y="72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Elipse 39">
            <a:extLst>
              <a:ext uri="{FF2B5EF4-FFF2-40B4-BE49-F238E27FC236}">
                <a16:creationId xmlns:a16="http://schemas.microsoft.com/office/drawing/2014/main" id="{44ED99F1-60CD-4501-B524-313B5D180089}"/>
              </a:ext>
            </a:extLst>
          </p:cNvPr>
          <p:cNvSpPr/>
          <p:nvPr/>
        </p:nvSpPr>
        <p:spPr>
          <a:xfrm>
            <a:off x="8355547" y="3298632"/>
            <a:ext cx="682127" cy="572208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1E0FFFB-9B52-4301-8D71-DBB5DC02E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505" y="1272660"/>
            <a:ext cx="4398569" cy="2623632"/>
          </a:xfrm>
          <a:prstGeom prst="rect">
            <a:avLst/>
          </a:prstGeom>
        </p:spPr>
      </p:pic>
      <p:sp>
        <p:nvSpPr>
          <p:cNvPr id="43" name="Elipse 42">
            <a:extLst>
              <a:ext uri="{FF2B5EF4-FFF2-40B4-BE49-F238E27FC236}">
                <a16:creationId xmlns:a16="http://schemas.microsoft.com/office/drawing/2014/main" id="{FD30136F-0218-420E-8BA1-C644FB44CA99}"/>
              </a:ext>
            </a:extLst>
          </p:cNvPr>
          <p:cNvSpPr/>
          <p:nvPr/>
        </p:nvSpPr>
        <p:spPr>
          <a:xfrm>
            <a:off x="14784" y="1854162"/>
            <a:ext cx="651753" cy="49470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340128C1-D430-469B-B2DF-3DBE1026EF26}"/>
              </a:ext>
            </a:extLst>
          </p:cNvPr>
          <p:cNvSpPr/>
          <p:nvPr/>
        </p:nvSpPr>
        <p:spPr>
          <a:xfrm>
            <a:off x="0" y="1010093"/>
            <a:ext cx="1049248" cy="152014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8437B5E4-94A6-42D5-A72E-3EB9595FDB5B}"/>
              </a:ext>
            </a:extLst>
          </p:cNvPr>
          <p:cNvSpPr/>
          <p:nvPr/>
        </p:nvSpPr>
        <p:spPr>
          <a:xfrm>
            <a:off x="0" y="1233726"/>
            <a:ext cx="651753" cy="49470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2A379B3-AE60-4A59-A7F3-B53D3C09053F}"/>
              </a:ext>
            </a:extLst>
          </p:cNvPr>
          <p:cNvSpPr txBox="1"/>
          <p:nvPr/>
        </p:nvSpPr>
        <p:spPr>
          <a:xfrm>
            <a:off x="253011" y="1461091"/>
            <a:ext cx="375403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la carpeta </a:t>
            </a: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Cliente Web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creada, abrimos el símbolo del sistema y ejecutamos el comando </a:t>
            </a: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 new proyecto-teleasistencia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generar el cliente de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/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Dicho comando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nos pedirá información sobre las características del proyecto que va a iniciar. Indicamos que queremos crear el proyecto mediante </a:t>
            </a:r>
            <a:r>
              <a:rPr lang="es-ES_tradnl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routing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que el formato de las hojas de estilo será </a:t>
            </a: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SCSS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2636196-3697-41E0-B8F9-FD966DBE28FF}"/>
              </a:ext>
            </a:extLst>
          </p:cNvPr>
          <p:cNvSpPr txBox="1"/>
          <p:nvPr/>
        </p:nvSpPr>
        <p:spPr>
          <a:xfrm>
            <a:off x="5346382" y="3778725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Captura de pantalla propia.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3"/>
          <p:cNvSpPr txBox="1">
            <a:spLocks noGrp="1"/>
          </p:cNvSpPr>
          <p:nvPr>
            <p:ph type="title"/>
          </p:nvPr>
        </p:nvSpPr>
        <p:spPr>
          <a:xfrm>
            <a:off x="440268" y="826767"/>
            <a:ext cx="2898355" cy="656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200" dirty="0"/>
              <a:t>L</a:t>
            </a:r>
            <a:r>
              <a:rPr lang="es-ES_tradnl" sz="3200" dirty="0"/>
              <a:t>ANZAR CLIENTE</a:t>
            </a:r>
            <a:endParaRPr sz="3200" dirty="0"/>
          </a:p>
        </p:txBody>
      </p:sp>
      <p:sp>
        <p:nvSpPr>
          <p:cNvPr id="885" name="Google Shape;885;p43"/>
          <p:cNvSpPr txBox="1">
            <a:spLocks noGrp="1"/>
          </p:cNvSpPr>
          <p:nvPr>
            <p:ph type="subTitle" idx="1"/>
          </p:nvPr>
        </p:nvSpPr>
        <p:spPr>
          <a:xfrm>
            <a:off x="5497037" y="2228850"/>
            <a:ext cx="3395504" cy="166637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3600"/>
              </a:spcAft>
              <a:buNone/>
            </a:pPr>
            <a:r>
              <a:rPr lang="es-ES_tradnl" sz="1400" i="1" dirty="0"/>
              <a:t>Angular</a:t>
            </a:r>
            <a:r>
              <a:rPr lang="es-ES_tradnl" sz="1400" dirty="0"/>
              <a:t> incluye un servidor, así que podemos construir y servir la aplicación en local. </a:t>
            </a:r>
          </a:p>
          <a:p>
            <a:pPr marL="0" lvl="0" indent="0" algn="ctr" rtl="0">
              <a:spcBef>
                <a:spcPts val="0"/>
              </a:spcBef>
              <a:spcAft>
                <a:spcPts val="3600"/>
              </a:spcAft>
              <a:buNone/>
            </a:pPr>
            <a:r>
              <a:rPr lang="es-ES_tradnl" sz="1400" dirty="0"/>
              <a:t>Para ello, abrimos la carpeta </a:t>
            </a:r>
            <a:r>
              <a:rPr lang="es-ES_tradnl" sz="1400" b="1" i="1" dirty="0"/>
              <a:t>proyecto-teleasistencia</a:t>
            </a:r>
            <a:r>
              <a:rPr lang="es-ES_tradnl" sz="1400" dirty="0"/>
              <a:t> que hemos generado en </a:t>
            </a:r>
            <a:r>
              <a:rPr lang="es-ES_tradnl" sz="1400" i="1" dirty="0" err="1"/>
              <a:t>PhpStorm</a:t>
            </a:r>
            <a:r>
              <a:rPr lang="es-ES_tradnl" sz="1400" dirty="0"/>
              <a:t> y lanzamos el servidor empleado el comando </a:t>
            </a:r>
            <a:r>
              <a:rPr lang="es-ES_tradnl" sz="1400" i="1" dirty="0"/>
              <a:t>ng serve --open </a:t>
            </a:r>
            <a:r>
              <a:rPr lang="es-ES_tradnl" sz="1400" dirty="0"/>
              <a:t>en el propio terminal del </a:t>
            </a:r>
            <a:r>
              <a:rPr lang="es-ES_tradnl" sz="1400" i="1" dirty="0"/>
              <a:t>IDE</a:t>
            </a:r>
            <a:r>
              <a:rPr lang="es-ES_tradnl" sz="1400" dirty="0"/>
              <a:t>.</a:t>
            </a:r>
            <a:endParaRPr lang="es-ES_tradnl" sz="1400" i="1" dirty="0"/>
          </a:p>
        </p:txBody>
      </p:sp>
      <p:grpSp>
        <p:nvGrpSpPr>
          <p:cNvPr id="886" name="Google Shape;886;p43"/>
          <p:cNvGrpSpPr/>
          <p:nvPr/>
        </p:nvGrpSpPr>
        <p:grpSpPr>
          <a:xfrm>
            <a:off x="-11" y="309523"/>
            <a:ext cx="601215" cy="538572"/>
            <a:chOff x="2047425" y="139025"/>
            <a:chExt cx="1082100" cy="301975"/>
          </a:xfrm>
        </p:grpSpPr>
        <p:cxnSp>
          <p:nvCxnSpPr>
            <p:cNvPr id="887" name="Google Shape;887;p4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4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4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4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4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4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4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4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1FBD5AE7-3B59-4316-BB96-4793EBF53C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48" y="1595288"/>
            <a:ext cx="4966670" cy="2646952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CF87255F-5A11-4BF7-B180-C590BCDDCEE8}"/>
              </a:ext>
            </a:extLst>
          </p:cNvPr>
          <p:cNvSpPr txBox="1"/>
          <p:nvPr/>
        </p:nvSpPr>
        <p:spPr>
          <a:xfrm>
            <a:off x="233108" y="4167589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Captura de pantalla propia.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5555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p75"/>
          <p:cNvSpPr txBox="1">
            <a:spLocks noGrp="1"/>
          </p:cNvSpPr>
          <p:nvPr>
            <p:ph type="title"/>
          </p:nvPr>
        </p:nvSpPr>
        <p:spPr>
          <a:xfrm>
            <a:off x="773100" y="947579"/>
            <a:ext cx="7597800" cy="58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CREACIÓN Y DESARROLLO ESTRUCTURA PROYECTO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5122557-03FF-40C9-AA06-030B5CB44A83}"/>
              </a:ext>
            </a:extLst>
          </p:cNvPr>
          <p:cNvSpPr txBox="1"/>
          <p:nvPr/>
        </p:nvSpPr>
        <p:spPr>
          <a:xfrm>
            <a:off x="582930" y="1968334"/>
            <a:ext cx="37061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El cliente web es una </a:t>
            </a: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Page </a:t>
            </a:r>
            <a:r>
              <a:rPr lang="es-ES_tradnl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Application</a:t>
            </a: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SPA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): la única página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se descarga del servidor es el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index.html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 toda la aplicación se maneja desde este documento. Esto es posible gracias a que la aplicación se ha creado utilizando </a:t>
            </a:r>
            <a:r>
              <a:rPr lang="es-ES_tradnl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routing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lo que permite navegar por ella sin necesidad de realizar ninguna recarga al cambiar de pestaña.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DFD2A27-C688-48D5-8ADD-CD1D6DDA2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9087" y="1698246"/>
            <a:ext cx="4352803" cy="2571502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B82BCDF-90E4-4B2C-9E47-F775998CC6E7}"/>
              </a:ext>
            </a:extLst>
          </p:cNvPr>
          <p:cNvSpPr txBox="1"/>
          <p:nvPr/>
        </p:nvSpPr>
        <p:spPr>
          <a:xfrm>
            <a:off x="5190988" y="4087708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 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Digital </a:t>
            </a:r>
            <a:r>
              <a:rPr lang="es-ES" sz="900" i="1" dirty="0" err="1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Clarity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900" i="1" dirty="0" err="1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Group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271;p48">
            <a:extLst>
              <a:ext uri="{FF2B5EF4-FFF2-40B4-BE49-F238E27FC236}">
                <a16:creationId xmlns:a16="http://schemas.microsoft.com/office/drawing/2014/main" id="{08A23B3D-4115-43E5-BE65-7A8D3563C2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97839" y="1054572"/>
            <a:ext cx="4752754" cy="429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200" b="1" dirty="0">
                <a:effectLst/>
                <a:latin typeface="Fjalla One" panose="020B0604020202020204" charset="0"/>
                <a:ea typeface="Calibri" panose="020F0502020204030204" pitchFamily="34" charset="0"/>
              </a:rPr>
              <a:t>ESQUELETO GENERAL</a:t>
            </a:r>
            <a:endParaRPr lang="es-ES" sz="3200" dirty="0">
              <a:latin typeface="Fjalla One" panose="020B060402020202020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01BE33B-E2EA-487C-9E59-0399A03A0442}"/>
              </a:ext>
            </a:extLst>
          </p:cNvPr>
          <p:cNvSpPr txBox="1"/>
          <p:nvPr/>
        </p:nvSpPr>
        <p:spPr>
          <a:xfrm>
            <a:off x="191380" y="1584252"/>
            <a:ext cx="86123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trabajar de forma más fácil se estructuró el proyecto en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interfaces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componentes,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servicios y clases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6" name="Google Shape;1380;p53">
            <a:extLst>
              <a:ext uri="{FF2B5EF4-FFF2-40B4-BE49-F238E27FC236}">
                <a16:creationId xmlns:a16="http://schemas.microsoft.com/office/drawing/2014/main" id="{8A3887EB-403A-4D55-AD4C-894EDA1A8069}"/>
              </a:ext>
            </a:extLst>
          </p:cNvPr>
          <p:cNvSpPr txBox="1">
            <a:spLocks/>
          </p:cNvSpPr>
          <p:nvPr/>
        </p:nvSpPr>
        <p:spPr>
          <a:xfrm>
            <a:off x="4960847" y="2110708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2"/>
                </a:solidFill>
                <a:effectLst/>
                <a:latin typeface="Fjalla One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INTERFAZ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ES_tradnl" dirty="0"/>
              <a:t> </a:t>
            </a:r>
          </a:p>
        </p:txBody>
      </p:sp>
      <p:sp>
        <p:nvSpPr>
          <p:cNvPr id="7" name="Google Shape;1377;p53">
            <a:extLst>
              <a:ext uri="{FF2B5EF4-FFF2-40B4-BE49-F238E27FC236}">
                <a16:creationId xmlns:a16="http://schemas.microsoft.com/office/drawing/2014/main" id="{5840AE53-AD4A-486A-8988-B1287FA69618}"/>
              </a:ext>
            </a:extLst>
          </p:cNvPr>
          <p:cNvSpPr txBox="1">
            <a:spLocks/>
          </p:cNvSpPr>
          <p:nvPr/>
        </p:nvSpPr>
        <p:spPr>
          <a:xfrm>
            <a:off x="3659593" y="2494177"/>
            <a:ext cx="4895407" cy="199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sz="1200" dirty="0"/>
              <a:t>Elemento de la programación orientado a objetos que nos permite definir un nuevo tipo, es decir, podemos crear elementos o variables del tipo de una </a:t>
            </a:r>
            <a:r>
              <a:rPr lang="es-ES_tradnl" sz="1200" i="1" dirty="0"/>
              <a:t>interfaz</a:t>
            </a:r>
            <a:r>
              <a:rPr lang="es-ES_tradnl" sz="1200" dirty="0"/>
              <a:t>. Dichos elementos deben contener todas las propiedades definidas con sus respectivos tipos de datos.</a:t>
            </a:r>
          </a:p>
          <a:p>
            <a:pPr>
              <a:buClr>
                <a:schemeClr val="hlink"/>
              </a:buClr>
              <a:buSzPts val="1100"/>
              <a:buFont typeface="Arial"/>
              <a:buNone/>
            </a:pPr>
            <a:endParaRPr lang="es-ES_tradnl" sz="1200" dirty="0"/>
          </a:p>
          <a:p>
            <a:pPr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sz="1200" dirty="0"/>
              <a:t>En este proyecto, resulta interesante crear una </a:t>
            </a:r>
            <a:r>
              <a:rPr lang="es-ES_tradnl" sz="1200" i="1" dirty="0"/>
              <a:t>interfaz</a:t>
            </a:r>
            <a:r>
              <a:rPr lang="es-ES_tradnl" sz="1200" dirty="0"/>
              <a:t> por cada una de las </a:t>
            </a:r>
            <a:r>
              <a:rPr lang="es-ES_tradnl" sz="1200" i="1" dirty="0"/>
              <a:t>entidades</a:t>
            </a:r>
            <a:r>
              <a:rPr lang="es-ES_tradnl" sz="1200" dirty="0"/>
              <a:t>, ya que definirán la estructura de los datos que recibe/devuelve el servidor ante una petición hecha por el cliente.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4E08E25-2C07-4006-96A4-576EC94A44A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80680" y="2186924"/>
            <a:ext cx="3013904" cy="229874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8B5872A5-F5CE-4943-BF3E-24FDE632096C}"/>
              </a:ext>
            </a:extLst>
          </p:cNvPr>
          <p:cNvSpPr txBox="1"/>
          <p:nvPr/>
        </p:nvSpPr>
        <p:spPr>
          <a:xfrm>
            <a:off x="391611" y="4411234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Captura de pantalla propia.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29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3"/>
          <p:cNvSpPr txBox="1">
            <a:spLocks noGrp="1"/>
          </p:cNvSpPr>
          <p:nvPr>
            <p:ph type="title"/>
          </p:nvPr>
        </p:nvSpPr>
        <p:spPr>
          <a:xfrm>
            <a:off x="252166" y="766879"/>
            <a:ext cx="8870568" cy="769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ENTIDADES A CREAR/MODIFICAR MEDIANTE FORMULARIOS </a:t>
            </a:r>
          </a:p>
        </p:txBody>
      </p:sp>
      <p:graphicFrame>
        <p:nvGraphicFramePr>
          <p:cNvPr id="16" name="Diagrama 15">
            <a:extLst>
              <a:ext uri="{FF2B5EF4-FFF2-40B4-BE49-F238E27FC236}">
                <a16:creationId xmlns:a16="http://schemas.microsoft.com/office/drawing/2014/main" id="{439E2DEF-4F58-4DB5-890C-2548E00F1C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4980947"/>
              </p:ext>
            </p:extLst>
          </p:nvPr>
        </p:nvGraphicFramePr>
        <p:xfrm>
          <a:off x="579474" y="1557991"/>
          <a:ext cx="7985051" cy="3247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963387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2"/>
          <p:cNvSpPr txBox="1">
            <a:spLocks noGrp="1"/>
          </p:cNvSpPr>
          <p:nvPr>
            <p:ph type="title"/>
          </p:nvPr>
        </p:nvSpPr>
        <p:spPr>
          <a:xfrm>
            <a:off x="2932275" y="540000"/>
            <a:ext cx="5491800" cy="139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ÍNDICE DE CONTENIDOS</a:t>
            </a:r>
            <a:endParaRPr sz="3200" dirty="0"/>
          </a:p>
        </p:txBody>
      </p:sp>
      <p:sp>
        <p:nvSpPr>
          <p:cNvPr id="879" name="Google Shape;879;p42"/>
          <p:cNvSpPr txBox="1">
            <a:spLocks noGrp="1"/>
          </p:cNvSpPr>
          <p:nvPr>
            <p:ph type="body" idx="1"/>
          </p:nvPr>
        </p:nvSpPr>
        <p:spPr>
          <a:xfrm>
            <a:off x="702900" y="1273002"/>
            <a:ext cx="7738200" cy="3543544"/>
          </a:xfrm>
          <a:prstGeom prst="rect">
            <a:avLst/>
          </a:prstGeom>
        </p:spPr>
        <p:txBody>
          <a:bodyPr spcFirstLastPara="1" wrap="square" lIns="91425" tIns="91425" rIns="98800" bIns="91425" anchor="t" anchorCtr="0">
            <a:noAutofit/>
          </a:bodyPr>
          <a:lstStyle/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DESCRIPCIÓN DEL PROYECTO</a:t>
            </a:r>
            <a:endParaRPr lang="es-ES_tradnl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JUSTIFICACIÓN</a:t>
            </a:r>
            <a:endParaRPr lang="es-ES_tradnl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OBJETIVOS</a:t>
            </a:r>
            <a:endParaRPr lang="es-ES_tradnl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METODOLOGÍA DE TRABAJO DESARROLLADA</a:t>
            </a:r>
            <a:endParaRPr lang="es-ES_tradnl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buFont typeface="Wingdings" panose="05000000000000000000" pitchFamily="2" charset="2"/>
              <a:buChar char="q"/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DESCRIPCIÓN TÉCNICA</a:t>
            </a:r>
            <a:endParaRPr lang="es-ES_tradnl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0" lvl="1" indent="0" algn="just">
              <a:spcBef>
                <a:spcPts val="800"/>
              </a:spcBef>
              <a:buNone/>
            </a:pPr>
            <a:r>
              <a:rPr lang="es-E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1. ANTECEDENTES</a:t>
            </a:r>
            <a:endParaRPr lang="es-ES_trad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0" lvl="1" indent="0" algn="just">
              <a:spcBef>
                <a:spcPts val="800"/>
              </a:spcBef>
              <a:buNone/>
            </a:pPr>
            <a:r>
              <a:rPr lang="es-E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2. DETALLES TÉCNICOS</a:t>
            </a:r>
            <a:endParaRPr lang="es-ES_trad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24000" lvl="1" indent="0" algn="just">
              <a:spcBef>
                <a:spcPts val="800"/>
              </a:spcBef>
              <a:buNone/>
            </a:pPr>
            <a:r>
              <a:rPr lang="es-ES" sz="1400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3. OTRAS POSIBLES SOLUCIONES</a:t>
            </a:r>
            <a:endParaRPr lang="es-ES_tradnl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200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es-ES" sz="1400" b="1" dirty="0"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CONCLUSIONES FINALES</a:t>
            </a:r>
            <a:endParaRPr lang="es-ES_tradnl" sz="14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43"/>
          <p:cNvSpPr txBox="1">
            <a:spLocks noGrp="1"/>
          </p:cNvSpPr>
          <p:nvPr>
            <p:ph type="subTitle" idx="1"/>
          </p:nvPr>
        </p:nvSpPr>
        <p:spPr>
          <a:xfrm>
            <a:off x="494874" y="961522"/>
            <a:ext cx="4785786" cy="34522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s-ES_tradnl" sz="1200" b="1" i="1" dirty="0"/>
              <a:t>Controlador</a:t>
            </a:r>
            <a:r>
              <a:rPr lang="es-ES_tradnl" sz="1200" dirty="0"/>
              <a:t> de una vista que contiene metadatos entre los que se encuentran: </a:t>
            </a:r>
            <a:r>
              <a:rPr lang="es-ES_tradnl" sz="1200" i="1" dirty="0"/>
              <a:t>selector</a:t>
            </a:r>
            <a:r>
              <a:rPr lang="es-ES_tradnl" sz="1200" dirty="0"/>
              <a:t>, </a:t>
            </a:r>
            <a:r>
              <a:rPr lang="es-ES_tradnl" sz="1200" i="1" dirty="0" err="1"/>
              <a:t>templateUrl</a:t>
            </a:r>
            <a:r>
              <a:rPr lang="es-ES_tradnl" sz="1200" dirty="0"/>
              <a:t> y </a:t>
            </a:r>
            <a:r>
              <a:rPr lang="es-ES_tradnl" sz="1200" i="1" dirty="0" err="1"/>
              <a:t>styleUrls</a:t>
            </a:r>
            <a:r>
              <a:rPr lang="es-ES_tradnl" sz="1200" dirty="0"/>
              <a:t>.</a:t>
            </a:r>
          </a:p>
          <a:p>
            <a:pPr marL="0" lvl="0" indent="0" algn="ctr" rtl="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None/>
            </a:pPr>
            <a:endParaRPr lang="es-ES_tradnl" sz="1200" dirty="0"/>
          </a:p>
          <a:p>
            <a:pPr marL="171450" lvl="0" indent="-171450" algn="l" rtl="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/>
              <a:t>Los </a:t>
            </a:r>
            <a:r>
              <a:rPr lang="es-ES_tradnl" sz="1200" b="1" i="1" dirty="0" err="1"/>
              <a:t>templates</a:t>
            </a:r>
            <a:r>
              <a:rPr lang="es-ES_tradnl" sz="1200" dirty="0"/>
              <a:t> son las vistas que el usuario de la aplicación verá en su navegador. La </a:t>
            </a:r>
            <a:r>
              <a:rPr lang="es-ES_tradnl" sz="1200" i="1" dirty="0" err="1"/>
              <a:t>template</a:t>
            </a:r>
            <a:r>
              <a:rPr lang="es-ES_tradnl" sz="1200" dirty="0"/>
              <a:t> se asigna a cada componente mediante la etiqueta </a:t>
            </a:r>
            <a:r>
              <a:rPr lang="es-ES_tradnl" sz="1200" b="1" i="1" dirty="0" err="1"/>
              <a:t>templateUrl</a:t>
            </a:r>
            <a:r>
              <a:rPr lang="es-ES_tradnl" sz="1200" dirty="0"/>
              <a:t>.</a:t>
            </a:r>
          </a:p>
          <a:p>
            <a:pPr marL="171450" lvl="0" indent="-171450" algn="l" rtl="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/>
              <a:t>El </a:t>
            </a:r>
            <a:r>
              <a:rPr lang="es-ES_tradnl" sz="1200" b="1" i="1" dirty="0"/>
              <a:t>selector</a:t>
            </a:r>
            <a:r>
              <a:rPr lang="es-ES_tradnl" sz="1200" dirty="0"/>
              <a:t> de un componente nos permite cargar la vista del mismo en el lugar en el que queramos en nuestra aplicación. </a:t>
            </a:r>
          </a:p>
          <a:p>
            <a:pPr marL="171450" lvl="0" indent="-171450" algn="l" rtl="0">
              <a:lnSpc>
                <a:spcPts val="22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1200" dirty="0"/>
              <a:t>El atributo </a:t>
            </a:r>
            <a:r>
              <a:rPr lang="es-ES_tradnl" sz="1200" b="1" i="1" dirty="0" err="1"/>
              <a:t>styleUrls</a:t>
            </a:r>
            <a:r>
              <a:rPr lang="es-ES_tradnl" sz="1200" dirty="0"/>
              <a:t> permite asignar una o más hojas de estilos a un componente. </a:t>
            </a:r>
          </a:p>
        </p:txBody>
      </p:sp>
      <p:grpSp>
        <p:nvGrpSpPr>
          <p:cNvPr id="886" name="Google Shape;886;p43"/>
          <p:cNvGrpSpPr/>
          <p:nvPr/>
        </p:nvGrpSpPr>
        <p:grpSpPr>
          <a:xfrm>
            <a:off x="-11" y="309523"/>
            <a:ext cx="601215" cy="538572"/>
            <a:chOff x="2047425" y="139025"/>
            <a:chExt cx="1082100" cy="301975"/>
          </a:xfrm>
        </p:grpSpPr>
        <p:cxnSp>
          <p:nvCxnSpPr>
            <p:cNvPr id="887" name="Google Shape;887;p4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4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4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4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4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4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4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4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" name="Google Shape;1380;p53">
            <a:extLst>
              <a:ext uri="{FF2B5EF4-FFF2-40B4-BE49-F238E27FC236}">
                <a16:creationId xmlns:a16="http://schemas.microsoft.com/office/drawing/2014/main" id="{BACB576E-BC11-4AFA-B7FD-747DAFED0494}"/>
              </a:ext>
            </a:extLst>
          </p:cNvPr>
          <p:cNvSpPr txBox="1">
            <a:spLocks/>
          </p:cNvSpPr>
          <p:nvPr/>
        </p:nvSpPr>
        <p:spPr>
          <a:xfrm>
            <a:off x="1700501" y="515330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2"/>
                </a:solidFill>
                <a:effectLst/>
                <a:latin typeface="Fjalla One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COMPONENTE 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ES_tradnl" dirty="0"/>
              <a:t> 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48BA880-D2BF-493A-8FB7-824A654887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85732" y="1364453"/>
            <a:ext cx="3078330" cy="99679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B1BFA6D-A1B8-44CB-B4D2-E39E557ABC7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85732" y="2879188"/>
            <a:ext cx="3078330" cy="845031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2E2478B-3C25-4D6F-8377-FD935D688E7E}"/>
              </a:ext>
            </a:extLst>
          </p:cNvPr>
          <p:cNvSpPr txBox="1"/>
          <p:nvPr/>
        </p:nvSpPr>
        <p:spPr>
          <a:xfrm>
            <a:off x="5248761" y="2278521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Captura de pantalla propia.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60C7E64-D0C3-46D7-8CBF-28C65F2830F4}"/>
              </a:ext>
            </a:extLst>
          </p:cNvPr>
          <p:cNvSpPr txBox="1"/>
          <p:nvPr/>
        </p:nvSpPr>
        <p:spPr>
          <a:xfrm>
            <a:off x="5254078" y="3634565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Captura de pantalla propia.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672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B3ABB4-EEDA-4B3A-AB25-8AC595F2BC7C}"/>
              </a:ext>
            </a:extLst>
          </p:cNvPr>
          <p:cNvSpPr txBox="1"/>
          <p:nvPr/>
        </p:nvSpPr>
        <p:spPr>
          <a:xfrm>
            <a:off x="4572000" y="1002093"/>
            <a:ext cx="4191204" cy="3577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endParaRPr lang="es-ES_tradnl" sz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1500"/>
              </a:lnSpc>
            </a:pP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 </a:t>
            </a:r>
            <a:r>
              <a:rPr lang="es-ES_tradnl" sz="1200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servicio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 una clase cuyo propósito es proporcionar datos y lógica entre diferentes componentes. También se utilizan para acceder a datos procedentes de un servidor web.</a:t>
            </a:r>
          </a:p>
          <a:p>
            <a:pPr algn="ctr">
              <a:lnSpc>
                <a:spcPts val="1500"/>
              </a:lnSpc>
            </a:pPr>
            <a:endParaRPr lang="es-ES_tradnl" sz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1500"/>
              </a:lnSpc>
            </a:pP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Para realizar las peticiones a la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</a:t>
            </a:r>
            <a:r>
              <a:rPr lang="es-ES_tradnl" sz="1200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 necesario establecer un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servicio de carga 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por cada entidad.</a:t>
            </a:r>
          </a:p>
          <a:p>
            <a:pPr algn="ctr">
              <a:lnSpc>
                <a:spcPts val="1500"/>
              </a:lnSpc>
            </a:pPr>
            <a:endParaRPr lang="es-ES_tradnl" sz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1500"/>
              </a:lnSpc>
            </a:pP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Dentro del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servicio de carga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creamos un método por cada una de las peticiones que se van a realizar a la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</a:t>
            </a:r>
            <a:r>
              <a:rPr lang="es-ES_tradnl" sz="1200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 servidor empleando el servicio </a:t>
            </a:r>
            <a:r>
              <a:rPr lang="es-ES_tradnl" sz="1200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HttpClient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como se muestra en la captura de pantalla.</a:t>
            </a:r>
          </a:p>
          <a:p>
            <a:pPr algn="ctr">
              <a:lnSpc>
                <a:spcPts val="1500"/>
              </a:lnSpc>
            </a:pPr>
            <a:endParaRPr lang="es-ES_tradnl" sz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1500"/>
              </a:lnSpc>
            </a:pPr>
            <a:r>
              <a:rPr lang="es-ES_tradnl" sz="1200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HttpClient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 un servicio de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permite obtener la información de un servidor web de una manera sencilla.</a:t>
            </a:r>
          </a:p>
          <a:p>
            <a:endParaRPr lang="es-ES_tradnl" dirty="0">
              <a:solidFill>
                <a:schemeClr val="accent2"/>
              </a:solidFill>
            </a:endParaRPr>
          </a:p>
        </p:txBody>
      </p:sp>
      <p:sp>
        <p:nvSpPr>
          <p:cNvPr id="7" name="Google Shape;1380;p53">
            <a:extLst>
              <a:ext uri="{FF2B5EF4-FFF2-40B4-BE49-F238E27FC236}">
                <a16:creationId xmlns:a16="http://schemas.microsoft.com/office/drawing/2014/main" id="{0DF0EDBC-E6C8-43DF-8B08-51CD3D41CC6F}"/>
              </a:ext>
            </a:extLst>
          </p:cNvPr>
          <p:cNvSpPr txBox="1">
            <a:spLocks/>
          </p:cNvSpPr>
          <p:nvPr/>
        </p:nvSpPr>
        <p:spPr>
          <a:xfrm>
            <a:off x="5521152" y="738651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2"/>
                </a:solidFill>
                <a:effectLst/>
                <a:latin typeface="Fjalla One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SERVICIO 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ES_tradnl" dirty="0"/>
              <a:t> 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7E33A70-5BA6-4BBC-8C9B-11BA4E71D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96" y="1318434"/>
            <a:ext cx="3999866" cy="294522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08FE658-5850-455D-8CA3-FA6523C8DFF2}"/>
              </a:ext>
            </a:extLst>
          </p:cNvPr>
          <p:cNvSpPr txBox="1"/>
          <p:nvPr/>
        </p:nvSpPr>
        <p:spPr>
          <a:xfrm>
            <a:off x="295732" y="4178593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Captura de pantalla propia.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326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9" name="Google Shape;1369;p53"/>
          <p:cNvSpPr txBox="1">
            <a:spLocks noGrp="1"/>
          </p:cNvSpPr>
          <p:nvPr>
            <p:ph type="title"/>
          </p:nvPr>
        </p:nvSpPr>
        <p:spPr>
          <a:xfrm>
            <a:off x="695722" y="264997"/>
            <a:ext cx="4280316" cy="7698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RUTAS DEL CLIENTE WEB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252388CC-2200-4CC5-BE35-A6A9B0177F1A}"/>
              </a:ext>
            </a:extLst>
          </p:cNvPr>
          <p:cNvSpPr txBox="1"/>
          <p:nvPr/>
        </p:nvSpPr>
        <p:spPr>
          <a:xfrm>
            <a:off x="145837" y="1002945"/>
            <a:ext cx="899816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 vez creados los componentes necesarios, empleamos el módulo de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routing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definir nuestras rutas que serán:</a:t>
            </a:r>
          </a:p>
          <a:p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/inicio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Carga el componente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>
              <a:buClr>
                <a:schemeClr val="accent2"/>
              </a:buClr>
              <a:buSzPct val="120000"/>
            </a:pPr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s-ES_tradnl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Carga el componente con la pantalla del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pPr>
              <a:buClr>
                <a:schemeClr val="accent2"/>
              </a:buClr>
              <a:buSzPct val="120000"/>
            </a:pPr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/nombre de la entidad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Carga el componente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lista-nombre de la entidad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buClr>
                <a:schemeClr val="accent2"/>
              </a:buClr>
              <a:buSzPct val="120000"/>
            </a:pPr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/nombre de la entidad/modificar/:id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Carga el componente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detalles-nombre de la entidad,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 muestra información detallada de un solo elemento de la entidad. Esta ruta tendrá un parámetro, el id del elemento de la entidad.</a:t>
            </a:r>
          </a:p>
          <a:p>
            <a:pPr>
              <a:buClr>
                <a:schemeClr val="accent2"/>
              </a:buClr>
              <a:buSzPct val="120000"/>
            </a:pPr>
            <a:endParaRPr lang="es-ES_tradnl" b="1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/nombre de la entidad/nuevo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→ Carga el componente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nuevo-nombre de la entidad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buClr>
                <a:schemeClr val="accent2"/>
              </a:buClr>
              <a:buSzPct val="120000"/>
            </a:pPr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Cuando una ruta no es correcta, redirigiremos al componente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>
              <a:buClr>
                <a:schemeClr val="accent2"/>
              </a:buClr>
              <a:buSzPct val="120000"/>
            </a:pPr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285750" indent="-285750">
              <a:buClr>
                <a:schemeClr val="accent2"/>
              </a:buClr>
              <a:buSzPct val="120000"/>
              <a:buFont typeface="Arial" panose="020B0604020202020204" pitchFamily="34" charset="0"/>
              <a:buChar char="•"/>
            </a:pP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 no ponemos ninguna ruta, la raíz también redirige a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home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7455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1380;p53">
            <a:extLst>
              <a:ext uri="{FF2B5EF4-FFF2-40B4-BE49-F238E27FC236}">
                <a16:creationId xmlns:a16="http://schemas.microsoft.com/office/drawing/2014/main" id="{8A3887EB-403A-4D55-AD4C-894EDA1A8069}"/>
              </a:ext>
            </a:extLst>
          </p:cNvPr>
          <p:cNvSpPr txBox="1">
            <a:spLocks/>
          </p:cNvSpPr>
          <p:nvPr/>
        </p:nvSpPr>
        <p:spPr>
          <a:xfrm>
            <a:off x="1034573" y="1332294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2"/>
                </a:solidFill>
                <a:effectLst/>
                <a:latin typeface="Fjalla One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RESOLVEGUARD 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ES_tradnl" dirty="0"/>
              <a:t> </a:t>
            </a:r>
          </a:p>
        </p:txBody>
      </p:sp>
      <p:sp>
        <p:nvSpPr>
          <p:cNvPr id="7" name="Google Shape;1377;p53">
            <a:extLst>
              <a:ext uri="{FF2B5EF4-FFF2-40B4-BE49-F238E27FC236}">
                <a16:creationId xmlns:a16="http://schemas.microsoft.com/office/drawing/2014/main" id="{5840AE53-AD4A-486A-8988-B1287FA69618}"/>
              </a:ext>
            </a:extLst>
          </p:cNvPr>
          <p:cNvSpPr txBox="1">
            <a:spLocks/>
          </p:cNvSpPr>
          <p:nvPr/>
        </p:nvSpPr>
        <p:spPr>
          <a:xfrm>
            <a:off x="384121" y="1735145"/>
            <a:ext cx="3593804" cy="199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1400" b="0" i="0" u="none" strike="noStrike" cap="none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sz="1200" dirty="0"/>
              <a:t>Las </a:t>
            </a:r>
            <a:r>
              <a:rPr lang="es-ES_tradnl" sz="1200" b="1" dirty="0"/>
              <a:t>guardas de tipo </a:t>
            </a:r>
            <a:r>
              <a:rPr lang="es-ES_tradnl" sz="1200" b="1" i="1" dirty="0"/>
              <a:t>resolve</a:t>
            </a:r>
            <a:r>
              <a:rPr lang="es-ES_tradnl" sz="1200" b="1" dirty="0"/>
              <a:t> </a:t>
            </a:r>
            <a:r>
              <a:rPr lang="es-ES_tradnl" sz="1200" dirty="0"/>
              <a:t>son útiles en este proyecto, ya que evitan la redirección a páginas que no pueden cargar ningún elemento de una determina entidad.</a:t>
            </a:r>
          </a:p>
          <a:p>
            <a:pPr>
              <a:buClr>
                <a:schemeClr val="hlink"/>
              </a:buClr>
              <a:buSzPts val="1100"/>
              <a:buFont typeface="Arial"/>
              <a:buNone/>
            </a:pPr>
            <a:endParaRPr lang="es-ES_tradnl" sz="1200" dirty="0"/>
          </a:p>
          <a:p>
            <a:pPr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sz="1200" dirty="0"/>
              <a:t>Si las guardas no pueden cargar ningún elemento de la entidad, podremos prevenir la redirección a estas rutas, llevando al usuario directamente a /inicio.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073900A-9E4E-41D9-9251-2F70B91FFF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23751" y="1637477"/>
            <a:ext cx="4436128" cy="2186824"/>
          </a:xfrm>
          <a:prstGeom prst="rect">
            <a:avLst/>
          </a:prstGeom>
          <a:ln>
            <a:noFill/>
          </a:ln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D6653CA-AB29-4F94-924B-378904151609}"/>
              </a:ext>
            </a:extLst>
          </p:cNvPr>
          <p:cNvSpPr txBox="1"/>
          <p:nvPr/>
        </p:nvSpPr>
        <p:spPr>
          <a:xfrm>
            <a:off x="5276561" y="3641569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Elaboración propia.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72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F7B3ABB4-EEDA-4B3A-AB25-8AC595F2BC7C}"/>
              </a:ext>
            </a:extLst>
          </p:cNvPr>
          <p:cNvSpPr txBox="1"/>
          <p:nvPr/>
        </p:nvSpPr>
        <p:spPr>
          <a:xfrm>
            <a:off x="4644033" y="1331976"/>
            <a:ext cx="4217249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800"/>
              </a:lnSpc>
            </a:pP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 necesario instanciar una </a:t>
            </a:r>
            <a:r>
              <a:rPr lang="es-ES_tradnl" sz="1200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clase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por cada una de las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interfaces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creadas. El motivo fue que, a la hora de inicializar un nuevo elemento de cualquiera de las entidades del tipo de una interfaz en el controlador del componente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nuevo-nombre de la entidad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el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intérprete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</a:t>
            </a:r>
            <a:r>
              <a:rPr lang="es-ES_tradnl" sz="1200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PhpStorm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marcaba un fallo y la solución indicada era inicializar este nuevo elemento creando una nueva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clase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implementase la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interfaz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>
              <a:lnSpc>
                <a:spcPts val="1800"/>
              </a:lnSpc>
            </a:pPr>
            <a:endParaRPr lang="es-ES_tradnl" sz="12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>
              <a:lnSpc>
                <a:spcPts val="1800"/>
              </a:lnSpc>
            </a:pP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Este fallo se debía a que </a:t>
            </a:r>
            <a:r>
              <a:rPr lang="es-ES_tradnl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se pueden crear objetos nuevos del tipo de una interfaz sin instanciar antes una clase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s-ES_tradnl" dirty="0">
              <a:solidFill>
                <a:schemeClr val="accent2"/>
              </a:solidFill>
            </a:endParaRPr>
          </a:p>
        </p:txBody>
      </p:sp>
      <p:sp>
        <p:nvSpPr>
          <p:cNvPr id="7" name="Google Shape;1380;p53">
            <a:extLst>
              <a:ext uri="{FF2B5EF4-FFF2-40B4-BE49-F238E27FC236}">
                <a16:creationId xmlns:a16="http://schemas.microsoft.com/office/drawing/2014/main" id="{0DF0EDBC-E6C8-43DF-8B08-51CD3D41CC6F}"/>
              </a:ext>
            </a:extLst>
          </p:cNvPr>
          <p:cNvSpPr txBox="1">
            <a:spLocks/>
          </p:cNvSpPr>
          <p:nvPr/>
        </p:nvSpPr>
        <p:spPr>
          <a:xfrm>
            <a:off x="5606208" y="790643"/>
            <a:ext cx="22929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400" b="1" dirty="0">
                <a:solidFill>
                  <a:schemeClr val="accent2"/>
                </a:solidFill>
                <a:effectLst/>
                <a:latin typeface="Fjalla One" panose="020B0604020202020204" charset="0"/>
                <a:ea typeface="Open Sans" panose="020B0606030504020204" pitchFamily="34" charset="0"/>
                <a:cs typeface="Open Sans" panose="020B0606030504020204" pitchFamily="34" charset="0"/>
              </a:rPr>
              <a:t>CLASE  </a:t>
            </a:r>
            <a:r>
              <a:rPr lang="es-ES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r>
              <a:rPr lang="es-ES_tradnl" dirty="0"/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A7009E6-B29B-449C-BD32-9C840EFB81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79" b="3948"/>
          <a:stretch/>
        </p:blipFill>
        <p:spPr>
          <a:xfrm>
            <a:off x="431265" y="1295748"/>
            <a:ext cx="3822388" cy="29913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F364B08-5ACA-4897-9710-9A9ADA1AE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265" y="1903227"/>
            <a:ext cx="3822388" cy="259157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D1AC6F11-C6BD-4930-84DE-640D6E8E9593}"/>
              </a:ext>
            </a:extLst>
          </p:cNvPr>
          <p:cNvSpPr txBox="1"/>
          <p:nvPr/>
        </p:nvSpPr>
        <p:spPr>
          <a:xfrm>
            <a:off x="338446" y="4400601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Captura de pantalla propia.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955231-78CD-4EA7-8A79-76DCE7081744}"/>
              </a:ext>
            </a:extLst>
          </p:cNvPr>
          <p:cNvSpPr txBox="1"/>
          <p:nvPr/>
        </p:nvSpPr>
        <p:spPr>
          <a:xfrm>
            <a:off x="338445" y="1481415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Captura de pantalla propia.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829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48"/>
          <p:cNvSpPr/>
          <p:nvPr/>
        </p:nvSpPr>
        <p:spPr>
          <a:xfrm rot="10800000" flipH="1">
            <a:off x="3297875" y="-22424"/>
            <a:ext cx="5846134" cy="1057244"/>
          </a:xfrm>
          <a:custGeom>
            <a:avLst/>
            <a:gdLst/>
            <a:ahLst/>
            <a:cxnLst/>
            <a:rect l="l" t="t" r="r" b="b"/>
            <a:pathLst>
              <a:path w="285665" h="92558" extrusionOk="0">
                <a:moveTo>
                  <a:pt x="278169" y="1"/>
                </a:moveTo>
                <a:cubicBezTo>
                  <a:pt x="245103" y="1"/>
                  <a:pt x="237289" y="34204"/>
                  <a:pt x="215521" y="46452"/>
                </a:cubicBezTo>
                <a:cubicBezTo>
                  <a:pt x="210824" y="49099"/>
                  <a:pt x="205743" y="50132"/>
                  <a:pt x="200501" y="50132"/>
                </a:cubicBezTo>
                <a:cubicBezTo>
                  <a:pt x="186898" y="50132"/>
                  <a:pt x="172212" y="43174"/>
                  <a:pt x="160329" y="39405"/>
                </a:cubicBezTo>
                <a:cubicBezTo>
                  <a:pt x="149756" y="36049"/>
                  <a:pt x="139429" y="34533"/>
                  <a:pt x="129067" y="34533"/>
                </a:cubicBezTo>
                <a:cubicBezTo>
                  <a:pt x="118680" y="34533"/>
                  <a:pt x="108258" y="36057"/>
                  <a:pt x="97518" y="38777"/>
                </a:cubicBezTo>
                <a:cubicBezTo>
                  <a:pt x="76534" y="44084"/>
                  <a:pt x="56263" y="52344"/>
                  <a:pt x="37689" y="63499"/>
                </a:cubicBezTo>
                <a:cubicBezTo>
                  <a:pt x="28673" y="68920"/>
                  <a:pt x="20071" y="74997"/>
                  <a:pt x="11954" y="81688"/>
                </a:cubicBezTo>
                <a:cubicBezTo>
                  <a:pt x="8802" y="84298"/>
                  <a:pt x="5706" y="86980"/>
                  <a:pt x="2753" y="89819"/>
                </a:cubicBezTo>
                <a:cubicBezTo>
                  <a:pt x="2368" y="90190"/>
                  <a:pt x="542" y="92558"/>
                  <a:pt x="0" y="92558"/>
                </a:cubicBezTo>
                <a:lnTo>
                  <a:pt x="285308" y="92201"/>
                </a:lnTo>
                <a:lnTo>
                  <a:pt x="285664" y="546"/>
                </a:lnTo>
                <a:cubicBezTo>
                  <a:pt x="283027" y="176"/>
                  <a:pt x="280534" y="1"/>
                  <a:pt x="278169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1" name="Google Shape;1271;p48"/>
          <p:cNvSpPr txBox="1">
            <a:spLocks noGrp="1"/>
          </p:cNvSpPr>
          <p:nvPr>
            <p:ph type="title"/>
          </p:nvPr>
        </p:nvSpPr>
        <p:spPr>
          <a:xfrm>
            <a:off x="223283" y="562327"/>
            <a:ext cx="4752754" cy="429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" sz="3200" b="1" dirty="0">
                <a:effectLst/>
                <a:latin typeface="Fjalla One" panose="020B0604020202020204" charset="0"/>
                <a:ea typeface="Calibri" panose="020F0502020204030204" pitchFamily="34" charset="0"/>
              </a:rPr>
              <a:t>VALIDACIÓN DE FORMULARIOS</a:t>
            </a:r>
            <a:endParaRPr lang="es-ES" sz="3200" dirty="0">
              <a:latin typeface="Fjalla One" panose="020B0604020202020204" charset="0"/>
            </a:endParaRPr>
          </a:p>
        </p:txBody>
      </p:sp>
      <p:grpSp>
        <p:nvGrpSpPr>
          <p:cNvPr id="1272" name="Google Shape;1272;p48"/>
          <p:cNvGrpSpPr/>
          <p:nvPr/>
        </p:nvGrpSpPr>
        <p:grpSpPr>
          <a:xfrm>
            <a:off x="0" y="4594003"/>
            <a:ext cx="578883" cy="574451"/>
            <a:chOff x="473258" y="4246812"/>
            <a:chExt cx="578883" cy="574451"/>
          </a:xfrm>
        </p:grpSpPr>
        <p:sp>
          <p:nvSpPr>
            <p:cNvPr id="1273" name="Google Shape;1273;p48"/>
            <p:cNvSpPr/>
            <p:nvPr/>
          </p:nvSpPr>
          <p:spPr>
            <a:xfrm rot="4094836">
              <a:off x="683018" y="4301246"/>
              <a:ext cx="327845" cy="311133"/>
            </a:xfrm>
            <a:prstGeom prst="pentagon">
              <a:avLst>
                <a:gd name="hf" fmla="val 105146"/>
                <a:gd name="vf" fmla="val 11055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8"/>
            <p:cNvSpPr/>
            <p:nvPr/>
          </p:nvSpPr>
          <p:spPr>
            <a:xfrm rot="-8092257">
              <a:off x="508821" y="4601694"/>
              <a:ext cx="188374" cy="179039"/>
            </a:xfrm>
            <a:prstGeom prst="pentagon">
              <a:avLst>
                <a:gd name="hf" fmla="val 105146"/>
                <a:gd name="vf" fmla="val 110557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48"/>
          <p:cNvGrpSpPr/>
          <p:nvPr/>
        </p:nvGrpSpPr>
        <p:grpSpPr>
          <a:xfrm rot="-2698588" flipH="1">
            <a:off x="7540691" y="4324022"/>
            <a:ext cx="1168046" cy="1168950"/>
            <a:chOff x="3368407" y="4173748"/>
            <a:chExt cx="969007" cy="969757"/>
          </a:xfrm>
        </p:grpSpPr>
        <p:sp>
          <p:nvSpPr>
            <p:cNvPr id="1276" name="Google Shape;1276;p48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8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8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8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2EE4A297-6E36-429D-B12D-E5CF170673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395" y="1134689"/>
            <a:ext cx="5139763" cy="262456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AC3AE2A-973A-4BD6-A855-0DDB9F27787F}"/>
              </a:ext>
            </a:extLst>
          </p:cNvPr>
          <p:cNvSpPr txBox="1"/>
          <p:nvPr/>
        </p:nvSpPr>
        <p:spPr>
          <a:xfrm>
            <a:off x="280910" y="1168876"/>
            <a:ext cx="3908320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Una vez creados los formularios de creación y modificación, se estableció la forma de validarlos usando </a:t>
            </a:r>
            <a:r>
              <a:rPr lang="es-ES_tradnl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Template-driven</a:t>
            </a: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Comenzamos comprobando que tenemos importado el módulo </a:t>
            </a:r>
            <a:r>
              <a:rPr lang="es-ES_tradnl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FormsModule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 el archivo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app.module.ts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comunicación entre los valores de la clase e interfaz de cada entidad y el formulario de nuestra vista se realizará con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ngModel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40FAD71-0587-451C-BB05-BBE271D2EC9D}"/>
              </a:ext>
            </a:extLst>
          </p:cNvPr>
          <p:cNvSpPr txBox="1"/>
          <p:nvPr/>
        </p:nvSpPr>
        <p:spPr>
          <a:xfrm>
            <a:off x="259642" y="3732358"/>
            <a:ext cx="86560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ES_tradnl" sz="1400" b="1" i="1" u="none" strike="noStrike" kern="0" cap="none" spc="0" normalizeH="0" baseline="0" noProof="0" dirty="0" err="1">
                <a:ln>
                  <a:noFill/>
                </a:ln>
                <a:solidFill>
                  <a:srgbClr val="BB469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ngModel</a:t>
            </a:r>
            <a:r>
              <a:rPr kumimoji="0" lang="es-ES_tradnl" sz="1400" b="1" i="0" u="none" strike="noStrike" kern="0" cap="none" spc="0" normalizeH="0" baseline="0" noProof="0" dirty="0">
                <a:ln>
                  <a:noFill/>
                </a:ln>
                <a:solidFill>
                  <a:srgbClr val="BB469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 </a:t>
            </a:r>
            <a:r>
              <a:rPr kumimoji="0" lang="es-ES_tradnl" sz="1400" b="0" i="0" u="none" strike="noStrike" kern="0" cap="none" spc="0" normalizeH="0" baseline="0" noProof="0" dirty="0">
                <a:ln>
                  <a:noFill/>
                </a:ln>
                <a:solidFill>
                  <a:srgbClr val="BB4697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Arial"/>
              </a:rPr>
              <a:t>es una directiva vinculada al campo de un formulario, permitiendo almacenar el valor de usuario requerido en una variable y pudiendo usar esa variable siempre que necesitemos ese valor. También se utiliza durante las validaciones en un formulario.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33EA80EA-71DB-4819-AB2E-F46F64B0AEC2}"/>
              </a:ext>
            </a:extLst>
          </p:cNvPr>
          <p:cNvSpPr txBox="1"/>
          <p:nvPr/>
        </p:nvSpPr>
        <p:spPr>
          <a:xfrm>
            <a:off x="5518518" y="3429415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b="1" i="1" dirty="0">
                <a:solidFill>
                  <a:srgbClr val="8080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900" i="1" dirty="0" err="1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Template-driven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900" i="1" dirty="0" err="1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forms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Angular (Java desde 0).  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E8AC5B14-2F3F-44DE-AC07-CCD2949F12CC}"/>
              </a:ext>
            </a:extLst>
          </p:cNvPr>
          <p:cNvSpPr txBox="1"/>
          <p:nvPr/>
        </p:nvSpPr>
        <p:spPr>
          <a:xfrm>
            <a:off x="574158" y="1165331"/>
            <a:ext cx="396594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ngModel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verifica el estado de un campo de un formulario. Así, sabemos si el usuario tocó el control, si el valor cambió o se volvió inválido. </a:t>
            </a:r>
          </a:p>
          <a:p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establece clases </a:t>
            </a: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especiales en el elemento de control para reflejar el estado, como se muestra en la siguiente tabla.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01865EA-C571-46CC-B227-01D60316F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0102" y="1121018"/>
            <a:ext cx="3817088" cy="1904509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9B44534-6E58-448F-A6D8-B6BDA1B496AF}"/>
              </a:ext>
            </a:extLst>
          </p:cNvPr>
          <p:cNvSpPr txBox="1"/>
          <p:nvPr/>
        </p:nvSpPr>
        <p:spPr>
          <a:xfrm>
            <a:off x="574158" y="3168501"/>
            <a:ext cx="77830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También debemos añadir a cada campo las </a:t>
            </a:r>
            <a:r>
              <a:rPr lang="es-ES_tradnl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validaciones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deseemos aplicar como son el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minlength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el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maxlength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un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pattern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y/o la propiedad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required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 en alguno de los campos de nuestro formulario no se cumplen las validaciones indicadas, mostraremos un mensaje al usuario y deshabilitaremos el envío del formulario hasta que todos los campos sean válidos.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618AE7-EC99-4253-A32A-B7EB8C1FBB6D}"/>
              </a:ext>
            </a:extLst>
          </p:cNvPr>
          <p:cNvSpPr txBox="1"/>
          <p:nvPr/>
        </p:nvSpPr>
        <p:spPr>
          <a:xfrm>
            <a:off x="4991350" y="2878041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b="1" i="1" dirty="0">
                <a:solidFill>
                  <a:srgbClr val="8080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900" i="1" dirty="0" err="1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Template-driven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900" i="1" dirty="0" err="1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forms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 Angular (Java desde 0).  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55"/>
          <p:cNvSpPr txBox="1">
            <a:spLocks noGrp="1"/>
          </p:cNvSpPr>
          <p:nvPr>
            <p:ph type="title"/>
          </p:nvPr>
        </p:nvSpPr>
        <p:spPr>
          <a:xfrm>
            <a:off x="5592725" y="241326"/>
            <a:ext cx="2873972" cy="573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ESTILOS Y DISEÑO</a:t>
            </a:r>
          </a:p>
        </p:txBody>
      </p:sp>
      <p:sp>
        <p:nvSpPr>
          <p:cNvPr id="1392" name="Google Shape;1392;p55"/>
          <p:cNvSpPr txBox="1">
            <a:spLocks noGrp="1"/>
          </p:cNvSpPr>
          <p:nvPr>
            <p:ph type="title" idx="2"/>
          </p:nvPr>
        </p:nvSpPr>
        <p:spPr>
          <a:xfrm>
            <a:off x="364650" y="786692"/>
            <a:ext cx="2082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LOGOTIPO</a:t>
            </a:r>
            <a:endParaRPr dirty="0"/>
          </a:p>
        </p:txBody>
      </p:sp>
      <p:sp>
        <p:nvSpPr>
          <p:cNvPr id="1394" name="Google Shape;1394;p55"/>
          <p:cNvSpPr txBox="1">
            <a:spLocks noGrp="1"/>
          </p:cNvSpPr>
          <p:nvPr>
            <p:ph type="title" idx="4"/>
          </p:nvPr>
        </p:nvSpPr>
        <p:spPr>
          <a:xfrm>
            <a:off x="364650" y="1997118"/>
            <a:ext cx="2082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TIPOGRAFÍAS</a:t>
            </a:r>
            <a:endParaRPr dirty="0"/>
          </a:p>
        </p:txBody>
      </p:sp>
      <p:sp>
        <p:nvSpPr>
          <p:cNvPr id="1396" name="Google Shape;1396;p55"/>
          <p:cNvSpPr txBox="1">
            <a:spLocks noGrp="1"/>
          </p:cNvSpPr>
          <p:nvPr>
            <p:ph type="title" idx="6"/>
          </p:nvPr>
        </p:nvSpPr>
        <p:spPr>
          <a:xfrm>
            <a:off x="2822186" y="786692"/>
            <a:ext cx="2082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DISEÑO WEB</a:t>
            </a:r>
            <a:endParaRPr dirty="0"/>
          </a:p>
        </p:txBody>
      </p:sp>
      <p:sp>
        <p:nvSpPr>
          <p:cNvPr id="1398" name="Google Shape;1398;p55"/>
          <p:cNvSpPr txBox="1">
            <a:spLocks noGrp="1"/>
          </p:cNvSpPr>
          <p:nvPr>
            <p:ph type="title" idx="8"/>
          </p:nvPr>
        </p:nvSpPr>
        <p:spPr>
          <a:xfrm>
            <a:off x="2822186" y="1997118"/>
            <a:ext cx="2082600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ICONOS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FCE7CCE-319A-40F3-8973-5395A3BB4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911" y="1295686"/>
            <a:ext cx="2873972" cy="2873972"/>
          </a:xfrm>
          <a:prstGeom prst="rect">
            <a:avLst/>
          </a:prstGeom>
        </p:spPr>
      </p:pic>
      <p:pic>
        <p:nvPicPr>
          <p:cNvPr id="7" name="Imagen 6">
            <a:hlinkClick r:id="rId4"/>
            <a:extLst>
              <a:ext uri="{FF2B5EF4-FFF2-40B4-BE49-F238E27FC236}">
                <a16:creationId xmlns:a16="http://schemas.microsoft.com/office/drawing/2014/main" id="{04A16F4B-22FC-4B2F-9F88-2B71780D66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519" y="1041684"/>
            <a:ext cx="1828862" cy="914431"/>
          </a:xfrm>
          <a:prstGeom prst="rect">
            <a:avLst/>
          </a:prstGeom>
        </p:spPr>
      </p:pic>
      <p:pic>
        <p:nvPicPr>
          <p:cNvPr id="11" name="Imagen 10">
            <a:hlinkClick r:id="rId6"/>
            <a:extLst>
              <a:ext uri="{FF2B5EF4-FFF2-40B4-BE49-F238E27FC236}">
                <a16:creationId xmlns:a16="http://schemas.microsoft.com/office/drawing/2014/main" id="{DA08111A-5E65-41C4-8BDC-621CE3731E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6506" y="1136539"/>
            <a:ext cx="1645277" cy="776937"/>
          </a:xfrm>
          <a:prstGeom prst="rect">
            <a:avLst/>
          </a:prstGeom>
        </p:spPr>
      </p:pic>
      <p:pic>
        <p:nvPicPr>
          <p:cNvPr id="15" name="Imagen 14">
            <a:hlinkClick r:id="rId8"/>
            <a:extLst>
              <a:ext uri="{FF2B5EF4-FFF2-40B4-BE49-F238E27FC236}">
                <a16:creationId xmlns:a16="http://schemas.microsoft.com/office/drawing/2014/main" id="{493DBD0B-5438-4BF2-B2CA-2FF3685366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19" y="2212535"/>
            <a:ext cx="1849377" cy="1040275"/>
          </a:xfrm>
          <a:prstGeom prst="rect">
            <a:avLst/>
          </a:prstGeom>
        </p:spPr>
      </p:pic>
      <p:pic>
        <p:nvPicPr>
          <p:cNvPr id="19" name="Imagen 18">
            <a:hlinkClick r:id="rId10"/>
            <a:extLst>
              <a:ext uri="{FF2B5EF4-FFF2-40B4-BE49-F238E27FC236}">
                <a16:creationId xmlns:a16="http://schemas.microsoft.com/office/drawing/2014/main" id="{B1A298F4-47E9-4B53-843A-8CECE37B620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5351" y="2519366"/>
            <a:ext cx="2082600" cy="341547"/>
          </a:xfrm>
          <a:prstGeom prst="rect">
            <a:avLst/>
          </a:prstGeom>
        </p:spPr>
      </p:pic>
      <p:sp>
        <p:nvSpPr>
          <p:cNvPr id="106" name="Google Shape;1398;p55">
            <a:extLst>
              <a:ext uri="{FF2B5EF4-FFF2-40B4-BE49-F238E27FC236}">
                <a16:creationId xmlns:a16="http://schemas.microsoft.com/office/drawing/2014/main" id="{77358BB8-9D84-4973-A5A2-F3A5D3477082}"/>
              </a:ext>
            </a:extLst>
          </p:cNvPr>
          <p:cNvSpPr txBox="1">
            <a:spLocks/>
          </p:cNvSpPr>
          <p:nvPr/>
        </p:nvSpPr>
        <p:spPr>
          <a:xfrm>
            <a:off x="498941" y="3078049"/>
            <a:ext cx="2082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2400" b="1" i="0" u="none" strike="noStrike" cap="none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r>
              <a:rPr lang="es-ES" dirty="0"/>
              <a:t>H</a:t>
            </a:r>
            <a:r>
              <a:rPr lang="es-ES_tradnl" dirty="0"/>
              <a:t>OJAS DE ESTILO</a:t>
            </a: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783F746D-D350-4E01-8A3B-087F0FE8E4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2983" y="3535302"/>
            <a:ext cx="831506" cy="906342"/>
          </a:xfrm>
          <a:prstGeom prst="rect">
            <a:avLst/>
          </a:prstGeom>
        </p:spPr>
      </p:pic>
      <p:sp>
        <p:nvSpPr>
          <p:cNvPr id="109" name="Google Shape;1398;p55">
            <a:extLst>
              <a:ext uri="{FF2B5EF4-FFF2-40B4-BE49-F238E27FC236}">
                <a16:creationId xmlns:a16="http://schemas.microsoft.com/office/drawing/2014/main" id="{3C61069A-0332-48CA-8863-8642221ABC7A}"/>
              </a:ext>
            </a:extLst>
          </p:cNvPr>
          <p:cNvSpPr txBox="1">
            <a:spLocks/>
          </p:cNvSpPr>
          <p:nvPr/>
        </p:nvSpPr>
        <p:spPr>
          <a:xfrm>
            <a:off x="2824267" y="3058902"/>
            <a:ext cx="2082600" cy="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2400" b="1" i="0" u="none" strike="noStrike" cap="none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r>
              <a:rPr lang="es-ES" dirty="0"/>
              <a:t>RESPONSIVE</a:t>
            </a:r>
            <a:endParaRPr lang="es-ES_tradnl" dirty="0"/>
          </a:p>
        </p:txBody>
      </p:sp>
      <p:pic>
        <p:nvPicPr>
          <p:cNvPr id="23" name="Imagen 22">
            <a:hlinkClick r:id="rId13"/>
            <a:extLst>
              <a:ext uri="{FF2B5EF4-FFF2-40B4-BE49-F238E27FC236}">
                <a16:creationId xmlns:a16="http://schemas.microsoft.com/office/drawing/2014/main" id="{E79FF2A7-56B8-4A2A-82C8-6379CAF36A3E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1402" b="11600"/>
          <a:stretch/>
        </p:blipFill>
        <p:spPr>
          <a:xfrm>
            <a:off x="2949706" y="3535302"/>
            <a:ext cx="1955080" cy="84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088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p71"/>
          <p:cNvSpPr/>
          <p:nvPr/>
        </p:nvSpPr>
        <p:spPr>
          <a:xfrm>
            <a:off x="288440" y="4042397"/>
            <a:ext cx="3348000" cy="533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7" name="Google Shape;2097;p71"/>
          <p:cNvGrpSpPr/>
          <p:nvPr/>
        </p:nvGrpSpPr>
        <p:grpSpPr>
          <a:xfrm>
            <a:off x="288440" y="1378298"/>
            <a:ext cx="3348000" cy="2945901"/>
            <a:chOff x="930475" y="1393550"/>
            <a:chExt cx="3348000" cy="2945901"/>
          </a:xfrm>
        </p:grpSpPr>
        <p:sp>
          <p:nvSpPr>
            <p:cNvPr id="2098" name="Google Shape;2098;p71"/>
            <p:cNvSpPr/>
            <p:nvPr/>
          </p:nvSpPr>
          <p:spPr>
            <a:xfrm>
              <a:off x="1981150" y="3581400"/>
              <a:ext cx="1246800" cy="637200"/>
            </a:xfrm>
            <a:prstGeom prst="trapezoid">
              <a:avLst>
                <a:gd name="adj" fmla="val 25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71"/>
            <p:cNvSpPr/>
            <p:nvPr/>
          </p:nvSpPr>
          <p:spPr>
            <a:xfrm>
              <a:off x="930475" y="1393550"/>
              <a:ext cx="3348000" cy="2241900"/>
            </a:xfrm>
            <a:prstGeom prst="roundRect">
              <a:avLst>
                <a:gd name="adj" fmla="val 852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71"/>
            <p:cNvSpPr/>
            <p:nvPr/>
          </p:nvSpPr>
          <p:spPr>
            <a:xfrm>
              <a:off x="1790209" y="4218851"/>
              <a:ext cx="1628700" cy="12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01" name="Google Shape;2101;p71"/>
          <p:cNvPicPr preferRelativeResize="0"/>
          <p:nvPr/>
        </p:nvPicPr>
        <p:blipFill rotWithShape="1">
          <a:blip r:embed="rId3"/>
          <a:srcRect l="177" t="1121" r="177" b="4595"/>
          <a:stretch/>
        </p:blipFill>
        <p:spPr>
          <a:xfrm>
            <a:off x="445115" y="1594177"/>
            <a:ext cx="3034800" cy="1791854"/>
          </a:xfrm>
          <a:prstGeom prst="roundRect">
            <a:avLst>
              <a:gd name="adj" fmla="val 9109"/>
            </a:avLst>
          </a:prstGeom>
          <a:noFill/>
          <a:ln>
            <a:noFill/>
          </a:ln>
        </p:spPr>
      </p:pic>
      <p:grpSp>
        <p:nvGrpSpPr>
          <p:cNvPr id="2103" name="Google Shape;2103;p71"/>
          <p:cNvGrpSpPr/>
          <p:nvPr/>
        </p:nvGrpSpPr>
        <p:grpSpPr>
          <a:xfrm rot="2728007">
            <a:off x="7532690" y="4287302"/>
            <a:ext cx="1118612" cy="1131956"/>
            <a:chOff x="3368407" y="4173748"/>
            <a:chExt cx="969007" cy="969757"/>
          </a:xfrm>
        </p:grpSpPr>
        <p:sp>
          <p:nvSpPr>
            <p:cNvPr id="2104" name="Google Shape;2104;p71"/>
            <p:cNvSpPr/>
            <p:nvPr/>
          </p:nvSpPr>
          <p:spPr>
            <a:xfrm rot="9974911">
              <a:off x="4077296" y="436066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71"/>
            <p:cNvSpPr/>
            <p:nvPr/>
          </p:nvSpPr>
          <p:spPr>
            <a:xfrm rot="8095985">
              <a:off x="3255738" y="4772081"/>
              <a:ext cx="908138" cy="58548"/>
            </a:xfrm>
            <a:prstGeom prst="rect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71"/>
            <p:cNvSpPr/>
            <p:nvPr/>
          </p:nvSpPr>
          <p:spPr>
            <a:xfrm rot="9974911">
              <a:off x="4167336" y="4270628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71"/>
            <p:cNvSpPr/>
            <p:nvPr/>
          </p:nvSpPr>
          <p:spPr>
            <a:xfrm rot="9974911">
              <a:off x="4256565" y="4181399"/>
              <a:ext cx="73198" cy="73198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9D4F16FD-37DE-4F06-8FF9-6E76F70E1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4600" y="2131761"/>
            <a:ext cx="2581232" cy="245898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A16BF1D-75D5-4025-A387-EBC8FA4782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7706" y="1474417"/>
            <a:ext cx="2158171" cy="2877561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03A84977-F25A-40FA-8390-900B57F709E1}"/>
              </a:ext>
            </a:extLst>
          </p:cNvPr>
          <p:cNvSpPr/>
          <p:nvPr/>
        </p:nvSpPr>
        <p:spPr>
          <a:xfrm>
            <a:off x="1799617" y="581396"/>
            <a:ext cx="651753" cy="494702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96" name="Google Shape;2096;p71"/>
          <p:cNvSpPr txBox="1">
            <a:spLocks noGrp="1"/>
          </p:cNvSpPr>
          <p:nvPr>
            <p:ph type="title"/>
          </p:nvPr>
        </p:nvSpPr>
        <p:spPr>
          <a:xfrm>
            <a:off x="756210" y="875099"/>
            <a:ext cx="2412460" cy="494702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400" dirty="0"/>
              <a:t>ORDENADOR</a:t>
            </a:r>
            <a:endParaRPr sz="2400" b="1" dirty="0"/>
          </a:p>
        </p:txBody>
      </p:sp>
      <p:sp>
        <p:nvSpPr>
          <p:cNvPr id="21" name="Google Shape;2112;p72">
            <a:extLst>
              <a:ext uri="{FF2B5EF4-FFF2-40B4-BE49-F238E27FC236}">
                <a16:creationId xmlns:a16="http://schemas.microsoft.com/office/drawing/2014/main" id="{361D7F4C-8889-4549-AA20-AA0A76734E10}"/>
              </a:ext>
            </a:extLst>
          </p:cNvPr>
          <p:cNvSpPr txBox="1">
            <a:spLocks/>
          </p:cNvSpPr>
          <p:nvPr/>
        </p:nvSpPr>
        <p:spPr>
          <a:xfrm flipH="1">
            <a:off x="3826175" y="969987"/>
            <a:ext cx="2581232" cy="49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33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algn="ctr"/>
            <a:r>
              <a:rPr lang="es-ES_tradnl" sz="2400" dirty="0"/>
              <a:t>TABLET APP</a:t>
            </a:r>
          </a:p>
        </p:txBody>
      </p:sp>
      <p:sp>
        <p:nvSpPr>
          <p:cNvPr id="22" name="Google Shape;2128;p73">
            <a:extLst>
              <a:ext uri="{FF2B5EF4-FFF2-40B4-BE49-F238E27FC236}">
                <a16:creationId xmlns:a16="http://schemas.microsoft.com/office/drawing/2014/main" id="{66592A3E-234F-4176-BBFF-E08973BAD3B3}"/>
              </a:ext>
            </a:extLst>
          </p:cNvPr>
          <p:cNvSpPr txBox="1">
            <a:spLocks/>
          </p:cNvSpPr>
          <p:nvPr/>
        </p:nvSpPr>
        <p:spPr>
          <a:xfrm>
            <a:off x="6493691" y="1626934"/>
            <a:ext cx="2123050" cy="49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3300" b="1" i="0" u="none" strike="noStrike" cap="none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algn="ctr"/>
            <a:r>
              <a:rPr lang="es-ES_tradnl" sz="2400" dirty="0"/>
              <a:t>MÓVIL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1" name="Google Shape;1391;p55"/>
          <p:cNvSpPr txBox="1">
            <a:spLocks noGrp="1"/>
          </p:cNvSpPr>
          <p:nvPr>
            <p:ph type="title"/>
          </p:nvPr>
        </p:nvSpPr>
        <p:spPr>
          <a:xfrm>
            <a:off x="175363" y="559454"/>
            <a:ext cx="4883133" cy="90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PROBLEMÁTICA </a:t>
            </a:r>
            <a:r>
              <a:rPr lang="es-ES_tradnl" sz="3200" i="1" dirty="0"/>
              <a:t>LOGIN/LOGOUT </a:t>
            </a:r>
          </a:p>
        </p:txBody>
      </p:sp>
      <p:sp>
        <p:nvSpPr>
          <p:cNvPr id="1395" name="Google Shape;1395;p55"/>
          <p:cNvSpPr txBox="1">
            <a:spLocks noGrp="1"/>
          </p:cNvSpPr>
          <p:nvPr>
            <p:ph type="title" idx="5"/>
          </p:nvPr>
        </p:nvSpPr>
        <p:spPr>
          <a:xfrm>
            <a:off x="4709160" y="1289826"/>
            <a:ext cx="4259477" cy="31450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dirty="0"/>
              <a:t>En el desarrollo de la propuesta de proyecto para el </a:t>
            </a:r>
            <a:r>
              <a:rPr lang="es-ES_tradnl" i="1" dirty="0" err="1"/>
              <a:t>login</a:t>
            </a:r>
            <a:r>
              <a:rPr lang="es-ES_tradnl" i="1" dirty="0"/>
              <a:t> (</a:t>
            </a:r>
            <a:r>
              <a:rPr lang="es-ES_tradnl" dirty="0"/>
              <a:t>peticiones para </a:t>
            </a:r>
            <a:r>
              <a:rPr lang="es-ES_tradnl" dirty="0" err="1"/>
              <a:t>loguearse</a:t>
            </a:r>
            <a:r>
              <a:rPr lang="es-ES_tradnl" dirty="0"/>
              <a:t>/</a:t>
            </a:r>
            <a:r>
              <a:rPr lang="es-ES_tradnl" dirty="0" err="1"/>
              <a:t>desloguearse</a:t>
            </a:r>
            <a:r>
              <a:rPr lang="es-ES_tradnl" dirty="0"/>
              <a:t> en la aplicación) utilizando el sistema basado en </a:t>
            </a:r>
            <a:r>
              <a:rPr lang="es-ES_tradnl" i="1" dirty="0"/>
              <a:t>OAuth 2.0 </a:t>
            </a:r>
            <a:r>
              <a:rPr lang="es-ES_tradnl" dirty="0"/>
              <a:t>de </a:t>
            </a:r>
            <a:r>
              <a:rPr lang="es-ES_tradnl" i="1" dirty="0"/>
              <a:t>Google</a:t>
            </a:r>
            <a:r>
              <a:rPr lang="es-ES_tradnl" dirty="0"/>
              <a:t>, surgieron complicaciones.</a:t>
            </a:r>
            <a:br>
              <a:rPr lang="es-ES_tradnl" dirty="0"/>
            </a:br>
            <a:br>
              <a:rPr lang="es-ES_tradnl" dirty="0"/>
            </a:br>
            <a:r>
              <a:rPr lang="es-ES_tradnl" b="1" i="1" dirty="0"/>
              <a:t>OAuth 2.0</a:t>
            </a:r>
            <a:r>
              <a:rPr lang="es-ES_tradnl" dirty="0"/>
              <a:t> de </a:t>
            </a:r>
            <a:r>
              <a:rPr lang="es-ES_tradnl" i="1" dirty="0"/>
              <a:t>Google</a:t>
            </a:r>
            <a:r>
              <a:rPr lang="es-ES_tradnl" dirty="0"/>
              <a:t> es un mecanismo de autenticación y autorización que nos permite usar las </a:t>
            </a:r>
            <a:r>
              <a:rPr lang="es-ES_tradnl" i="1" dirty="0" err="1"/>
              <a:t>APIs</a:t>
            </a:r>
            <a:r>
              <a:rPr lang="es-ES_tradnl" dirty="0"/>
              <a:t> de </a:t>
            </a:r>
            <a:r>
              <a:rPr lang="es-ES_tradnl" i="1" dirty="0"/>
              <a:t>Google</a:t>
            </a:r>
            <a:r>
              <a:rPr lang="es-ES_tradnl" dirty="0"/>
              <a:t>, como </a:t>
            </a:r>
            <a:r>
              <a:rPr lang="es-ES_tradnl" i="1" dirty="0"/>
              <a:t>Gmail</a:t>
            </a:r>
            <a:r>
              <a:rPr lang="es-ES_tradnl" dirty="0"/>
              <a:t>, para </a:t>
            </a:r>
            <a:r>
              <a:rPr lang="es-ES_tradnl" dirty="0" err="1"/>
              <a:t>loguearnos</a:t>
            </a:r>
            <a:r>
              <a:rPr lang="es-ES_tradnl" dirty="0"/>
              <a:t> en un sitio web.</a:t>
            </a:r>
            <a:br>
              <a:rPr lang="es-ES_tradnl" dirty="0"/>
            </a:br>
            <a:br>
              <a:rPr lang="es-ES_tradnl" dirty="0"/>
            </a:br>
            <a:r>
              <a:rPr lang="es-ES_tradnl" dirty="0"/>
              <a:t>Al acceder a la ruta del servidor para realizar el </a:t>
            </a:r>
            <a:r>
              <a:rPr lang="es-ES_tradnl" i="1" dirty="0" err="1"/>
              <a:t>login</a:t>
            </a:r>
            <a:r>
              <a:rPr lang="es-ES_tradnl" i="1" dirty="0"/>
              <a:t>,</a:t>
            </a:r>
            <a:r>
              <a:rPr lang="es-ES_tradnl" dirty="0"/>
              <a:t> no se podía realizar la petición, mostrando un error en pantalla.</a:t>
            </a:r>
            <a:br>
              <a:rPr lang="es-ES_tradnl" dirty="0"/>
            </a:b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02" name="Imagen 101">
            <a:extLst>
              <a:ext uri="{FF2B5EF4-FFF2-40B4-BE49-F238E27FC236}">
                <a16:creationId xmlns:a16="http://schemas.microsoft.com/office/drawing/2014/main" id="{5FED0968-14E4-4E1B-8D7F-E3A68A7887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70" y="1760537"/>
            <a:ext cx="4286250" cy="162242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6EB9048-E9A3-45A0-AF59-CF6CF4CC8CCC}"/>
              </a:ext>
            </a:extLst>
          </p:cNvPr>
          <p:cNvSpPr txBox="1"/>
          <p:nvPr/>
        </p:nvSpPr>
        <p:spPr>
          <a:xfrm>
            <a:off x="223030" y="3281843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Captura de pantalla propia.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3"/>
          <p:cNvSpPr txBox="1">
            <a:spLocks noGrp="1"/>
          </p:cNvSpPr>
          <p:nvPr>
            <p:ph type="title"/>
          </p:nvPr>
        </p:nvSpPr>
        <p:spPr>
          <a:xfrm>
            <a:off x="4356462" y="849300"/>
            <a:ext cx="4423144" cy="64979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DESCRIPCIÓN DEL PROYECTO</a:t>
            </a:r>
            <a:endParaRPr sz="3200" dirty="0"/>
          </a:p>
        </p:txBody>
      </p:sp>
      <p:sp>
        <p:nvSpPr>
          <p:cNvPr id="885" name="Google Shape;885;p43"/>
          <p:cNvSpPr txBox="1">
            <a:spLocks noGrp="1"/>
          </p:cNvSpPr>
          <p:nvPr>
            <p:ph type="subTitle" idx="1"/>
          </p:nvPr>
        </p:nvSpPr>
        <p:spPr>
          <a:xfrm>
            <a:off x="4316819" y="1758649"/>
            <a:ext cx="4505319" cy="273452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2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s-ES_tradnl" dirty="0"/>
              <a:t>Realizar un cliente inicial para la aplicación de teleasistencia solicitada por el IES </a:t>
            </a:r>
            <a:r>
              <a:rPr lang="es-ES_tradnl" i="1" dirty="0"/>
              <a:t>“San Martín” </a:t>
            </a:r>
            <a:r>
              <a:rPr lang="es-ES_tradnl" dirty="0"/>
              <a:t>de Talayuela para que los estudiantes del ciclo formativo de grado medio de </a:t>
            </a:r>
            <a:r>
              <a:rPr lang="es-ES_tradnl" i="1" dirty="0"/>
              <a:t>Atención a Personas en Situaciones de Dependencia</a:t>
            </a:r>
            <a:r>
              <a:rPr lang="es-ES_tradnl" dirty="0"/>
              <a:t> puedan poner en práctica las funciones realizadas en un centro de teleasistencia.</a:t>
            </a:r>
            <a:endParaRPr dirty="0"/>
          </a:p>
        </p:txBody>
      </p:sp>
      <p:grpSp>
        <p:nvGrpSpPr>
          <p:cNvPr id="886" name="Google Shape;886;p43"/>
          <p:cNvGrpSpPr/>
          <p:nvPr/>
        </p:nvGrpSpPr>
        <p:grpSpPr>
          <a:xfrm>
            <a:off x="-11" y="309523"/>
            <a:ext cx="601215" cy="538572"/>
            <a:chOff x="2047425" y="139025"/>
            <a:chExt cx="1082100" cy="301975"/>
          </a:xfrm>
        </p:grpSpPr>
        <p:cxnSp>
          <p:nvCxnSpPr>
            <p:cNvPr id="887" name="Google Shape;887;p4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4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4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4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4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4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4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4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C22E05B3-E707-4824-A3BF-3EDAD1022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62" y="1118287"/>
            <a:ext cx="4182218" cy="31153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DB7DA5-1861-46AC-BB00-A4EFDFB5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650" y="428966"/>
            <a:ext cx="3676901" cy="617591"/>
          </a:xfrm>
        </p:spPr>
        <p:txBody>
          <a:bodyPr/>
          <a:lstStyle/>
          <a:p>
            <a:r>
              <a:rPr lang="es-ES" sz="3200" dirty="0"/>
              <a:t>SOLUCIÓN APLICADA</a:t>
            </a:r>
            <a:endParaRPr lang="es-ES_tradnl" sz="32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7B3ABB4-EEDA-4B3A-AB25-8AC595F2BC7C}"/>
              </a:ext>
            </a:extLst>
          </p:cNvPr>
          <p:cNvSpPr txBox="1"/>
          <p:nvPr/>
        </p:nvSpPr>
        <p:spPr>
          <a:xfrm>
            <a:off x="632449" y="668438"/>
            <a:ext cx="419120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Crear un componente con una pantalla para </a:t>
            </a:r>
            <a:r>
              <a:rPr lang="es-ES_tradnl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loguearse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 la aplicación y un servicio de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 </a:t>
            </a:r>
            <a:r>
              <a:rPr lang="es-ES_tradnl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tres métodos: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uno para el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otro para el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logout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un método para comprobar si el usuario está </a:t>
            </a:r>
            <a:r>
              <a:rPr lang="es-ES_tradnl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logueado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  <a:p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Estos métodos emplean </a:t>
            </a:r>
            <a:r>
              <a:rPr lang="es-ES_tradnl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localStorage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definir un atributo llamado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token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el cual debería guardar el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token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devuelto de la petición de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pero como dicha petición no se estaba realizando adecuadamente por parte del servidor, se definió el valor del atributo token como usuario.</a:t>
            </a:r>
          </a:p>
          <a:p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Dentro del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controlador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del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componente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 la pantalla de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que hemos creado, utilizamos este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servicio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gestionar el acceso a la aplicación, empleando los métodos del mismo.</a:t>
            </a:r>
          </a:p>
          <a:p>
            <a:endParaRPr lang="es-ES_tradnl" dirty="0">
              <a:solidFill>
                <a:schemeClr val="accent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72D9E42-F7CD-4C8E-9C0C-331EC12FE9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864" y="1125200"/>
            <a:ext cx="3174135" cy="327081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93CB399-9B00-4B9A-A952-57E940D3ADF2}"/>
              </a:ext>
            </a:extLst>
          </p:cNvPr>
          <p:cNvSpPr txBox="1"/>
          <p:nvPr/>
        </p:nvSpPr>
        <p:spPr>
          <a:xfrm>
            <a:off x="5111635" y="4293767"/>
            <a:ext cx="341900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Captura de pantalla propia.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2487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70"/>
          <p:cNvSpPr txBox="1">
            <a:spLocks noGrp="1"/>
          </p:cNvSpPr>
          <p:nvPr>
            <p:ph type="title"/>
          </p:nvPr>
        </p:nvSpPr>
        <p:spPr>
          <a:xfrm>
            <a:off x="4474091" y="676187"/>
            <a:ext cx="4280017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GUARDA “CANACTIVATE”</a:t>
            </a:r>
          </a:p>
        </p:txBody>
      </p:sp>
      <p:grpSp>
        <p:nvGrpSpPr>
          <p:cNvPr id="2065" name="Google Shape;2065;p70"/>
          <p:cNvGrpSpPr/>
          <p:nvPr/>
        </p:nvGrpSpPr>
        <p:grpSpPr>
          <a:xfrm flipH="1">
            <a:off x="3755871" y="3913429"/>
            <a:ext cx="427382" cy="327159"/>
            <a:chOff x="5306224" y="2012313"/>
            <a:chExt cx="367925" cy="281694"/>
          </a:xfrm>
        </p:grpSpPr>
        <p:sp>
          <p:nvSpPr>
            <p:cNvPr id="2066" name="Google Shape;2066;p70"/>
            <p:cNvSpPr/>
            <p:nvPr/>
          </p:nvSpPr>
          <p:spPr>
            <a:xfrm>
              <a:off x="5483720" y="2123073"/>
              <a:ext cx="47814" cy="73617"/>
            </a:xfrm>
            <a:custGeom>
              <a:avLst/>
              <a:gdLst/>
              <a:ahLst/>
              <a:cxnLst/>
              <a:rect l="l" t="t" r="r" b="b"/>
              <a:pathLst>
                <a:path w="1501" h="2311" extrusionOk="0">
                  <a:moveTo>
                    <a:pt x="1179" y="334"/>
                  </a:moveTo>
                  <a:lnTo>
                    <a:pt x="1179" y="1965"/>
                  </a:lnTo>
                  <a:lnTo>
                    <a:pt x="345" y="1965"/>
                  </a:lnTo>
                  <a:lnTo>
                    <a:pt x="345" y="334"/>
                  </a:lnTo>
                  <a:close/>
                  <a:moveTo>
                    <a:pt x="167" y="0"/>
                  </a:moveTo>
                  <a:cubicBezTo>
                    <a:pt x="83" y="0"/>
                    <a:pt x="0" y="72"/>
                    <a:pt x="0" y="167"/>
                  </a:cubicBezTo>
                  <a:lnTo>
                    <a:pt x="0" y="2144"/>
                  </a:lnTo>
                  <a:cubicBezTo>
                    <a:pt x="0" y="2239"/>
                    <a:pt x="83" y="2310"/>
                    <a:pt x="167" y="2310"/>
                  </a:cubicBezTo>
                  <a:lnTo>
                    <a:pt x="1346" y="2310"/>
                  </a:lnTo>
                  <a:cubicBezTo>
                    <a:pt x="1429" y="2310"/>
                    <a:pt x="1500" y="2239"/>
                    <a:pt x="1500" y="2144"/>
                  </a:cubicBezTo>
                  <a:lnTo>
                    <a:pt x="1500" y="167"/>
                  </a:lnTo>
                  <a:cubicBezTo>
                    <a:pt x="1500" y="72"/>
                    <a:pt x="1429" y="0"/>
                    <a:pt x="13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70"/>
            <p:cNvSpPr/>
            <p:nvPr/>
          </p:nvSpPr>
          <p:spPr>
            <a:xfrm>
              <a:off x="5306224" y="2012313"/>
              <a:ext cx="367925" cy="281694"/>
            </a:xfrm>
            <a:custGeom>
              <a:avLst/>
              <a:gdLst/>
              <a:ahLst/>
              <a:cxnLst/>
              <a:rect l="l" t="t" r="r" b="b"/>
              <a:pathLst>
                <a:path w="11550" h="8843" extrusionOk="0">
                  <a:moveTo>
                    <a:pt x="2084" y="394"/>
                  </a:moveTo>
                  <a:lnTo>
                    <a:pt x="5274" y="620"/>
                  </a:lnTo>
                  <a:lnTo>
                    <a:pt x="5274" y="906"/>
                  </a:lnTo>
                  <a:lnTo>
                    <a:pt x="2084" y="1144"/>
                  </a:lnTo>
                  <a:cubicBezTo>
                    <a:pt x="2074" y="1144"/>
                    <a:pt x="2065" y="1145"/>
                    <a:pt x="2056" y="1145"/>
                  </a:cubicBezTo>
                  <a:cubicBezTo>
                    <a:pt x="1728" y="1145"/>
                    <a:pt x="1555" y="733"/>
                    <a:pt x="1798" y="501"/>
                  </a:cubicBezTo>
                  <a:cubicBezTo>
                    <a:pt x="1869" y="429"/>
                    <a:pt x="1976" y="394"/>
                    <a:pt x="2084" y="394"/>
                  </a:cubicBezTo>
                  <a:close/>
                  <a:moveTo>
                    <a:pt x="5929" y="322"/>
                  </a:moveTo>
                  <a:cubicBezTo>
                    <a:pt x="6108" y="322"/>
                    <a:pt x="6239" y="453"/>
                    <a:pt x="6239" y="632"/>
                  </a:cubicBezTo>
                  <a:lnTo>
                    <a:pt x="6239" y="1370"/>
                  </a:lnTo>
                  <a:lnTo>
                    <a:pt x="5620" y="1370"/>
                  </a:lnTo>
                  <a:lnTo>
                    <a:pt x="5620" y="632"/>
                  </a:lnTo>
                  <a:cubicBezTo>
                    <a:pt x="5620" y="453"/>
                    <a:pt x="5751" y="322"/>
                    <a:pt x="5929" y="322"/>
                  </a:cubicBezTo>
                  <a:close/>
                  <a:moveTo>
                    <a:pt x="6441" y="1691"/>
                  </a:moveTo>
                  <a:lnTo>
                    <a:pt x="6441" y="1918"/>
                  </a:lnTo>
                  <a:lnTo>
                    <a:pt x="5417" y="1918"/>
                  </a:lnTo>
                  <a:lnTo>
                    <a:pt x="5417" y="1691"/>
                  </a:lnTo>
                  <a:close/>
                  <a:moveTo>
                    <a:pt x="6036" y="2263"/>
                  </a:moveTo>
                  <a:lnTo>
                    <a:pt x="6036" y="2465"/>
                  </a:lnTo>
                  <a:lnTo>
                    <a:pt x="5834" y="2465"/>
                  </a:lnTo>
                  <a:lnTo>
                    <a:pt x="5834" y="2263"/>
                  </a:lnTo>
                  <a:close/>
                  <a:moveTo>
                    <a:pt x="8596" y="3632"/>
                  </a:moveTo>
                  <a:cubicBezTo>
                    <a:pt x="8727" y="3632"/>
                    <a:pt x="8834" y="3727"/>
                    <a:pt x="8834" y="3870"/>
                  </a:cubicBezTo>
                  <a:lnTo>
                    <a:pt x="8834" y="4787"/>
                  </a:lnTo>
                  <a:cubicBezTo>
                    <a:pt x="8763" y="4775"/>
                    <a:pt x="8727" y="4739"/>
                    <a:pt x="8692" y="4716"/>
                  </a:cubicBezTo>
                  <a:cubicBezTo>
                    <a:pt x="8394" y="4537"/>
                    <a:pt x="8394" y="4501"/>
                    <a:pt x="8358" y="4466"/>
                  </a:cubicBezTo>
                  <a:lnTo>
                    <a:pt x="8358" y="3870"/>
                  </a:lnTo>
                  <a:cubicBezTo>
                    <a:pt x="8358" y="3727"/>
                    <a:pt x="8465" y="3632"/>
                    <a:pt x="8596" y="3632"/>
                  </a:cubicBezTo>
                  <a:close/>
                  <a:moveTo>
                    <a:pt x="7930" y="2977"/>
                  </a:moveTo>
                  <a:cubicBezTo>
                    <a:pt x="9477" y="2977"/>
                    <a:pt x="10739" y="4168"/>
                    <a:pt x="10870" y="5680"/>
                  </a:cubicBezTo>
                  <a:lnTo>
                    <a:pt x="9144" y="4954"/>
                  </a:lnTo>
                  <a:lnTo>
                    <a:pt x="9144" y="3882"/>
                  </a:lnTo>
                  <a:cubicBezTo>
                    <a:pt x="9144" y="3573"/>
                    <a:pt x="8894" y="3311"/>
                    <a:pt x="8584" y="3311"/>
                  </a:cubicBezTo>
                  <a:cubicBezTo>
                    <a:pt x="8275" y="3311"/>
                    <a:pt x="8013" y="3573"/>
                    <a:pt x="8013" y="3882"/>
                  </a:cubicBezTo>
                  <a:lnTo>
                    <a:pt x="8013" y="4001"/>
                  </a:lnTo>
                  <a:cubicBezTo>
                    <a:pt x="7763" y="3465"/>
                    <a:pt x="7834" y="3168"/>
                    <a:pt x="7822" y="2977"/>
                  </a:cubicBezTo>
                  <a:close/>
                  <a:moveTo>
                    <a:pt x="9168" y="7287"/>
                  </a:moveTo>
                  <a:lnTo>
                    <a:pt x="9537" y="7692"/>
                  </a:lnTo>
                  <a:cubicBezTo>
                    <a:pt x="9835" y="8002"/>
                    <a:pt x="9739" y="8347"/>
                    <a:pt x="9763" y="8466"/>
                  </a:cubicBezTo>
                  <a:lnTo>
                    <a:pt x="6513" y="8466"/>
                  </a:lnTo>
                  <a:cubicBezTo>
                    <a:pt x="6513" y="8347"/>
                    <a:pt x="6429" y="8002"/>
                    <a:pt x="6727" y="7692"/>
                  </a:cubicBezTo>
                  <a:lnTo>
                    <a:pt x="7096" y="7287"/>
                  </a:lnTo>
                  <a:close/>
                  <a:moveTo>
                    <a:pt x="5941" y="1"/>
                  </a:moveTo>
                  <a:cubicBezTo>
                    <a:pt x="5733" y="1"/>
                    <a:pt x="5525" y="108"/>
                    <a:pt x="5394" y="322"/>
                  </a:cubicBezTo>
                  <a:lnTo>
                    <a:pt x="2107" y="96"/>
                  </a:lnTo>
                  <a:cubicBezTo>
                    <a:pt x="2094" y="95"/>
                    <a:pt x="2080" y="95"/>
                    <a:pt x="2066" y="95"/>
                  </a:cubicBezTo>
                  <a:cubicBezTo>
                    <a:pt x="1890" y="95"/>
                    <a:pt x="1715" y="166"/>
                    <a:pt x="1572" y="298"/>
                  </a:cubicBezTo>
                  <a:cubicBezTo>
                    <a:pt x="1107" y="727"/>
                    <a:pt x="1429" y="1513"/>
                    <a:pt x="2060" y="1513"/>
                  </a:cubicBezTo>
                  <a:cubicBezTo>
                    <a:pt x="2064" y="1513"/>
                    <a:pt x="2066" y="1513"/>
                    <a:pt x="2069" y="1513"/>
                  </a:cubicBezTo>
                  <a:cubicBezTo>
                    <a:pt x="2100" y="1513"/>
                    <a:pt x="2213" y="1503"/>
                    <a:pt x="5298" y="1287"/>
                  </a:cubicBezTo>
                  <a:lnTo>
                    <a:pt x="5298" y="1394"/>
                  </a:lnTo>
                  <a:lnTo>
                    <a:pt x="5263" y="1394"/>
                  </a:lnTo>
                  <a:cubicBezTo>
                    <a:pt x="5179" y="1394"/>
                    <a:pt x="5096" y="1465"/>
                    <a:pt x="5096" y="1560"/>
                  </a:cubicBezTo>
                  <a:lnTo>
                    <a:pt x="5096" y="2108"/>
                  </a:lnTo>
                  <a:cubicBezTo>
                    <a:pt x="5096" y="2203"/>
                    <a:pt x="5179" y="2275"/>
                    <a:pt x="5263" y="2275"/>
                  </a:cubicBezTo>
                  <a:lnTo>
                    <a:pt x="5513" y="2275"/>
                  </a:lnTo>
                  <a:lnTo>
                    <a:pt x="5513" y="2477"/>
                  </a:lnTo>
                  <a:lnTo>
                    <a:pt x="1679" y="2477"/>
                  </a:lnTo>
                  <a:lnTo>
                    <a:pt x="1381" y="1608"/>
                  </a:lnTo>
                  <a:cubicBezTo>
                    <a:pt x="1345" y="1525"/>
                    <a:pt x="1286" y="1489"/>
                    <a:pt x="1214" y="1489"/>
                  </a:cubicBezTo>
                  <a:lnTo>
                    <a:pt x="179" y="1489"/>
                  </a:lnTo>
                  <a:cubicBezTo>
                    <a:pt x="71" y="1489"/>
                    <a:pt x="0" y="1572"/>
                    <a:pt x="12" y="1680"/>
                  </a:cubicBezTo>
                  <a:lnTo>
                    <a:pt x="298" y="4430"/>
                  </a:lnTo>
                  <a:cubicBezTo>
                    <a:pt x="310" y="4525"/>
                    <a:pt x="381" y="4585"/>
                    <a:pt x="452" y="4585"/>
                  </a:cubicBezTo>
                  <a:lnTo>
                    <a:pt x="1214" y="4585"/>
                  </a:lnTo>
                  <a:cubicBezTo>
                    <a:pt x="1286" y="4585"/>
                    <a:pt x="1334" y="4537"/>
                    <a:pt x="1369" y="4478"/>
                  </a:cubicBezTo>
                  <a:lnTo>
                    <a:pt x="1750" y="3656"/>
                  </a:lnTo>
                  <a:lnTo>
                    <a:pt x="4536" y="3656"/>
                  </a:lnTo>
                  <a:cubicBezTo>
                    <a:pt x="4655" y="3656"/>
                    <a:pt x="4739" y="3751"/>
                    <a:pt x="4739" y="3870"/>
                  </a:cubicBezTo>
                  <a:cubicBezTo>
                    <a:pt x="4763" y="5311"/>
                    <a:pt x="4715" y="5430"/>
                    <a:pt x="4786" y="5787"/>
                  </a:cubicBezTo>
                  <a:cubicBezTo>
                    <a:pt x="4797" y="5863"/>
                    <a:pt x="4888" y="5920"/>
                    <a:pt x="4976" y="5920"/>
                  </a:cubicBezTo>
                  <a:cubicBezTo>
                    <a:pt x="4984" y="5920"/>
                    <a:pt x="4992" y="5919"/>
                    <a:pt x="5001" y="5918"/>
                  </a:cubicBezTo>
                  <a:cubicBezTo>
                    <a:pt x="5084" y="5906"/>
                    <a:pt x="5144" y="5799"/>
                    <a:pt x="5132" y="5716"/>
                  </a:cubicBezTo>
                  <a:cubicBezTo>
                    <a:pt x="5072" y="5418"/>
                    <a:pt x="5096" y="5299"/>
                    <a:pt x="5084" y="3870"/>
                  </a:cubicBezTo>
                  <a:cubicBezTo>
                    <a:pt x="5084" y="3573"/>
                    <a:pt x="4834" y="3311"/>
                    <a:pt x="4536" y="3311"/>
                  </a:cubicBezTo>
                  <a:lnTo>
                    <a:pt x="1643" y="3311"/>
                  </a:lnTo>
                  <a:cubicBezTo>
                    <a:pt x="1572" y="3311"/>
                    <a:pt x="1524" y="3358"/>
                    <a:pt x="1500" y="3418"/>
                  </a:cubicBezTo>
                  <a:lnTo>
                    <a:pt x="1107" y="4239"/>
                  </a:lnTo>
                  <a:lnTo>
                    <a:pt x="607" y="4239"/>
                  </a:lnTo>
                  <a:lnTo>
                    <a:pt x="357" y="1822"/>
                  </a:lnTo>
                  <a:lnTo>
                    <a:pt x="1095" y="1822"/>
                  </a:lnTo>
                  <a:lnTo>
                    <a:pt x="1393" y="2703"/>
                  </a:lnTo>
                  <a:cubicBezTo>
                    <a:pt x="1429" y="2775"/>
                    <a:pt x="1488" y="2823"/>
                    <a:pt x="1560" y="2823"/>
                  </a:cubicBezTo>
                  <a:lnTo>
                    <a:pt x="7382" y="2823"/>
                  </a:lnTo>
                  <a:cubicBezTo>
                    <a:pt x="7453" y="2823"/>
                    <a:pt x="7525" y="2882"/>
                    <a:pt x="7525" y="2977"/>
                  </a:cubicBezTo>
                  <a:lnTo>
                    <a:pt x="7525" y="3287"/>
                  </a:lnTo>
                  <a:cubicBezTo>
                    <a:pt x="7525" y="4144"/>
                    <a:pt x="8061" y="4882"/>
                    <a:pt x="8787" y="5192"/>
                  </a:cubicBezTo>
                  <a:lnTo>
                    <a:pt x="11216" y="6216"/>
                  </a:lnTo>
                  <a:cubicBezTo>
                    <a:pt x="11156" y="6644"/>
                    <a:pt x="10787" y="6990"/>
                    <a:pt x="10335" y="6990"/>
                  </a:cubicBezTo>
                  <a:lnTo>
                    <a:pt x="6703" y="6990"/>
                  </a:lnTo>
                  <a:cubicBezTo>
                    <a:pt x="6215" y="6990"/>
                    <a:pt x="5751" y="6764"/>
                    <a:pt x="5453" y="6383"/>
                  </a:cubicBezTo>
                  <a:cubicBezTo>
                    <a:pt x="5417" y="6339"/>
                    <a:pt x="5367" y="6313"/>
                    <a:pt x="5315" y="6313"/>
                  </a:cubicBezTo>
                  <a:cubicBezTo>
                    <a:pt x="5282" y="6313"/>
                    <a:pt x="5247" y="6324"/>
                    <a:pt x="5215" y="6347"/>
                  </a:cubicBezTo>
                  <a:cubicBezTo>
                    <a:pt x="5144" y="6406"/>
                    <a:pt x="5132" y="6513"/>
                    <a:pt x="5191" y="6585"/>
                  </a:cubicBezTo>
                  <a:cubicBezTo>
                    <a:pt x="5560" y="7049"/>
                    <a:pt x="6096" y="7323"/>
                    <a:pt x="6679" y="7323"/>
                  </a:cubicBezTo>
                  <a:lnTo>
                    <a:pt x="6513" y="7502"/>
                  </a:lnTo>
                  <a:cubicBezTo>
                    <a:pt x="6132" y="7930"/>
                    <a:pt x="6215" y="8407"/>
                    <a:pt x="6203" y="8514"/>
                  </a:cubicBezTo>
                  <a:lnTo>
                    <a:pt x="5632" y="8514"/>
                  </a:lnTo>
                  <a:lnTo>
                    <a:pt x="5084" y="8002"/>
                  </a:lnTo>
                  <a:cubicBezTo>
                    <a:pt x="5050" y="7973"/>
                    <a:pt x="5008" y="7958"/>
                    <a:pt x="4966" y="7958"/>
                  </a:cubicBezTo>
                  <a:cubicBezTo>
                    <a:pt x="4921" y="7958"/>
                    <a:pt x="4877" y="7976"/>
                    <a:pt x="4846" y="8014"/>
                  </a:cubicBezTo>
                  <a:cubicBezTo>
                    <a:pt x="4786" y="8097"/>
                    <a:pt x="4786" y="8192"/>
                    <a:pt x="4858" y="8252"/>
                  </a:cubicBezTo>
                  <a:cubicBezTo>
                    <a:pt x="5453" y="8776"/>
                    <a:pt x="5453" y="8835"/>
                    <a:pt x="5572" y="8835"/>
                  </a:cubicBezTo>
                  <a:cubicBezTo>
                    <a:pt x="6112" y="8834"/>
                    <a:pt x="6596" y="8834"/>
                    <a:pt x="7031" y="8834"/>
                  </a:cubicBezTo>
                  <a:cubicBezTo>
                    <a:pt x="8939" y="8834"/>
                    <a:pt x="9885" y="8843"/>
                    <a:pt x="10363" y="8843"/>
                  </a:cubicBezTo>
                  <a:cubicBezTo>
                    <a:pt x="10878" y="8843"/>
                    <a:pt x="10850" y="8832"/>
                    <a:pt x="10894" y="8788"/>
                  </a:cubicBezTo>
                  <a:lnTo>
                    <a:pt x="11466" y="8276"/>
                  </a:lnTo>
                  <a:cubicBezTo>
                    <a:pt x="11549" y="8216"/>
                    <a:pt x="11549" y="8109"/>
                    <a:pt x="11490" y="8037"/>
                  </a:cubicBezTo>
                  <a:cubicBezTo>
                    <a:pt x="11421" y="7976"/>
                    <a:pt x="11357" y="7950"/>
                    <a:pt x="11301" y="7950"/>
                  </a:cubicBezTo>
                  <a:cubicBezTo>
                    <a:pt x="11259" y="7950"/>
                    <a:pt x="11222" y="7964"/>
                    <a:pt x="11192" y="7990"/>
                  </a:cubicBezTo>
                  <a:lnTo>
                    <a:pt x="10668" y="8466"/>
                  </a:lnTo>
                  <a:lnTo>
                    <a:pt x="10085" y="8466"/>
                  </a:lnTo>
                  <a:lnTo>
                    <a:pt x="10085" y="8240"/>
                  </a:lnTo>
                  <a:cubicBezTo>
                    <a:pt x="10085" y="7656"/>
                    <a:pt x="9680" y="7371"/>
                    <a:pt x="9620" y="7287"/>
                  </a:cubicBezTo>
                  <a:lnTo>
                    <a:pt x="10299" y="7287"/>
                  </a:lnTo>
                  <a:cubicBezTo>
                    <a:pt x="10966" y="7287"/>
                    <a:pt x="11513" y="6740"/>
                    <a:pt x="11513" y="6073"/>
                  </a:cubicBezTo>
                  <a:cubicBezTo>
                    <a:pt x="11513" y="5990"/>
                    <a:pt x="11466" y="5930"/>
                    <a:pt x="11406" y="5906"/>
                  </a:cubicBezTo>
                  <a:lnTo>
                    <a:pt x="11228" y="5835"/>
                  </a:lnTo>
                  <a:cubicBezTo>
                    <a:pt x="11168" y="4061"/>
                    <a:pt x="9716" y="2632"/>
                    <a:pt x="7930" y="2632"/>
                  </a:cubicBezTo>
                  <a:lnTo>
                    <a:pt x="7703" y="2632"/>
                  </a:lnTo>
                  <a:cubicBezTo>
                    <a:pt x="7620" y="2525"/>
                    <a:pt x="7477" y="2453"/>
                    <a:pt x="7346" y="2453"/>
                  </a:cubicBezTo>
                  <a:lnTo>
                    <a:pt x="6370" y="2453"/>
                  </a:lnTo>
                  <a:lnTo>
                    <a:pt x="6370" y="2239"/>
                  </a:lnTo>
                  <a:lnTo>
                    <a:pt x="6620" y="2239"/>
                  </a:lnTo>
                  <a:cubicBezTo>
                    <a:pt x="6703" y="2239"/>
                    <a:pt x="6775" y="2168"/>
                    <a:pt x="6775" y="2084"/>
                  </a:cubicBezTo>
                  <a:lnTo>
                    <a:pt x="6775" y="1525"/>
                  </a:lnTo>
                  <a:cubicBezTo>
                    <a:pt x="6775" y="1441"/>
                    <a:pt x="6703" y="1370"/>
                    <a:pt x="6620" y="1370"/>
                  </a:cubicBezTo>
                  <a:lnTo>
                    <a:pt x="6584" y="1370"/>
                  </a:lnTo>
                  <a:lnTo>
                    <a:pt x="6584" y="1263"/>
                  </a:lnTo>
                  <a:cubicBezTo>
                    <a:pt x="9701" y="1479"/>
                    <a:pt x="9808" y="1489"/>
                    <a:pt x="9837" y="1489"/>
                  </a:cubicBezTo>
                  <a:cubicBezTo>
                    <a:pt x="9840" y="1489"/>
                    <a:pt x="9842" y="1489"/>
                    <a:pt x="9846" y="1489"/>
                  </a:cubicBezTo>
                  <a:cubicBezTo>
                    <a:pt x="10489" y="1489"/>
                    <a:pt x="10799" y="691"/>
                    <a:pt x="10335" y="263"/>
                  </a:cubicBezTo>
                  <a:cubicBezTo>
                    <a:pt x="10202" y="141"/>
                    <a:pt x="10029" y="71"/>
                    <a:pt x="9842" y="71"/>
                  </a:cubicBezTo>
                  <a:cubicBezTo>
                    <a:pt x="9828" y="71"/>
                    <a:pt x="9813" y="71"/>
                    <a:pt x="9799" y="72"/>
                  </a:cubicBezTo>
                  <a:lnTo>
                    <a:pt x="8989" y="132"/>
                  </a:lnTo>
                  <a:cubicBezTo>
                    <a:pt x="8894" y="132"/>
                    <a:pt x="8823" y="215"/>
                    <a:pt x="8823" y="310"/>
                  </a:cubicBezTo>
                  <a:cubicBezTo>
                    <a:pt x="8823" y="394"/>
                    <a:pt x="8906" y="477"/>
                    <a:pt x="9001" y="477"/>
                  </a:cubicBezTo>
                  <a:lnTo>
                    <a:pt x="9823" y="417"/>
                  </a:lnTo>
                  <a:cubicBezTo>
                    <a:pt x="9836" y="416"/>
                    <a:pt x="9849" y="415"/>
                    <a:pt x="9861" y="415"/>
                  </a:cubicBezTo>
                  <a:cubicBezTo>
                    <a:pt x="10170" y="415"/>
                    <a:pt x="10325" y="820"/>
                    <a:pt x="10097" y="1049"/>
                  </a:cubicBezTo>
                  <a:cubicBezTo>
                    <a:pt x="10025" y="1132"/>
                    <a:pt x="9918" y="1156"/>
                    <a:pt x="9823" y="1156"/>
                  </a:cubicBezTo>
                  <a:lnTo>
                    <a:pt x="6620" y="929"/>
                  </a:lnTo>
                  <a:lnTo>
                    <a:pt x="6620" y="656"/>
                  </a:lnTo>
                  <a:lnTo>
                    <a:pt x="8132" y="548"/>
                  </a:lnTo>
                  <a:cubicBezTo>
                    <a:pt x="8227" y="548"/>
                    <a:pt x="8299" y="453"/>
                    <a:pt x="8299" y="370"/>
                  </a:cubicBezTo>
                  <a:cubicBezTo>
                    <a:pt x="8299" y="275"/>
                    <a:pt x="8215" y="203"/>
                    <a:pt x="8120" y="203"/>
                  </a:cubicBezTo>
                  <a:lnTo>
                    <a:pt x="6489" y="322"/>
                  </a:lnTo>
                  <a:cubicBezTo>
                    <a:pt x="6358" y="108"/>
                    <a:pt x="6150" y="1"/>
                    <a:pt x="594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" name="Imagen 37">
            <a:extLst>
              <a:ext uri="{FF2B5EF4-FFF2-40B4-BE49-F238E27FC236}">
                <a16:creationId xmlns:a16="http://schemas.microsoft.com/office/drawing/2014/main" id="{3F83E44F-8C18-4379-A599-13F6C4C3C9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70" y="2100328"/>
            <a:ext cx="3727443" cy="1324347"/>
          </a:xfrm>
          <a:prstGeom prst="rect">
            <a:avLst/>
          </a:prstGeom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2E851826-74B3-4F91-AA23-30542AE0659E}"/>
              </a:ext>
            </a:extLst>
          </p:cNvPr>
          <p:cNvSpPr txBox="1"/>
          <p:nvPr/>
        </p:nvSpPr>
        <p:spPr>
          <a:xfrm>
            <a:off x="4583491" y="2100328"/>
            <a:ext cx="406121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</a:t>
            </a:r>
            <a:r>
              <a:rPr lang="es-ES" dirty="0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ara restringir el acceso a personas no </a:t>
            </a:r>
            <a:r>
              <a:rPr lang="es-ES" dirty="0" err="1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logueadas</a:t>
            </a:r>
            <a:r>
              <a:rPr lang="es-ES" dirty="0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creamos una nueva guarda del tipo </a:t>
            </a:r>
            <a:r>
              <a:rPr lang="es-ES" b="1" i="1" dirty="0" err="1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CanActivate</a:t>
            </a:r>
            <a:r>
              <a:rPr lang="es-ES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cuya función consiste</a:t>
            </a:r>
            <a:r>
              <a:rPr lang="es-ES" dirty="0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 permitir el acceso de un usuario a determinadas páginas una vez acceda a la aplicación.</a:t>
            </a:r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00698A5-E989-42E6-9281-C67AFB990AB7}"/>
              </a:ext>
            </a:extLst>
          </p:cNvPr>
          <p:cNvSpPr txBox="1"/>
          <p:nvPr/>
        </p:nvSpPr>
        <p:spPr>
          <a:xfrm>
            <a:off x="499951" y="3324742"/>
            <a:ext cx="4422924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b="1" i="1" dirty="0">
                <a:solidFill>
                  <a:srgbClr val="8080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 Authentication: Securing Routes with Route Guards (Jacob </a:t>
            </a:r>
            <a:r>
              <a:rPr lang="en-US" sz="900" i="1" dirty="0" err="1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Neterer</a:t>
            </a:r>
            <a:r>
              <a:rPr lang="en-U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).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6416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52"/>
          <p:cNvSpPr txBox="1">
            <a:spLocks noGrp="1"/>
          </p:cNvSpPr>
          <p:nvPr>
            <p:ph type="title"/>
          </p:nvPr>
        </p:nvSpPr>
        <p:spPr>
          <a:xfrm>
            <a:off x="539025" y="269050"/>
            <a:ext cx="2937600" cy="559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ES_tradnl" sz="3200" dirty="0"/>
              <a:t>PROBLEMAS </a:t>
            </a:r>
            <a:r>
              <a:rPr lang="es-ES_tradnl" sz="3200" i="1" dirty="0"/>
              <a:t>CORS</a:t>
            </a:r>
          </a:p>
        </p:txBody>
      </p:sp>
      <p:sp>
        <p:nvSpPr>
          <p:cNvPr id="1363" name="Google Shape;1363;p52"/>
          <p:cNvSpPr txBox="1">
            <a:spLocks noGrp="1"/>
          </p:cNvSpPr>
          <p:nvPr>
            <p:ph type="body" idx="1"/>
          </p:nvPr>
        </p:nvSpPr>
        <p:spPr>
          <a:xfrm>
            <a:off x="3925298" y="2468078"/>
            <a:ext cx="4793400" cy="1660350"/>
          </a:xfrm>
          <a:prstGeom prst="rect">
            <a:avLst/>
          </a:prstGeom>
        </p:spPr>
        <p:txBody>
          <a:bodyPr spcFirstLastPara="1" wrap="square" lIns="91425" tIns="91425" rIns="98800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dirty="0"/>
              <a:t>El </a:t>
            </a:r>
            <a:r>
              <a:rPr lang="es-ES_tradnl" b="1" dirty="0"/>
              <a:t>intercambio de recursos de origen cruzado </a:t>
            </a:r>
            <a:r>
              <a:rPr lang="es-ES_tradnl" dirty="0"/>
              <a:t>(</a:t>
            </a:r>
            <a:r>
              <a:rPr lang="es-ES_tradnl" i="1" dirty="0"/>
              <a:t>CORS</a:t>
            </a:r>
            <a:r>
              <a:rPr lang="es-ES_tradnl" dirty="0"/>
              <a:t>) es un mecanismo que utiliza encabezados </a:t>
            </a:r>
            <a:r>
              <a:rPr lang="es-ES_tradnl" i="1" dirty="0"/>
              <a:t>HTTP</a:t>
            </a:r>
            <a:r>
              <a:rPr lang="es-ES_tradnl" dirty="0"/>
              <a:t> para permitir que un agente de usuario, es decir, un programa de ordenador que representa a una persona, acceda a recursos específicos desde un servidor, en un origen (dominio, protocolo o puerto) diferente al que pertenece. 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15FE7FB-A8CE-4BC0-8950-267ADBFC9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" r="1064"/>
          <a:stretch/>
        </p:blipFill>
        <p:spPr>
          <a:xfrm>
            <a:off x="953725" y="1095675"/>
            <a:ext cx="2345287" cy="35557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2A487B9-EE14-4F10-A157-F5BB764187B8}"/>
              </a:ext>
            </a:extLst>
          </p:cNvPr>
          <p:cNvSpPr txBox="1"/>
          <p:nvPr/>
        </p:nvSpPr>
        <p:spPr>
          <a:xfrm>
            <a:off x="1488526" y="4486508"/>
            <a:ext cx="1382013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b="1" i="1" dirty="0">
                <a:solidFill>
                  <a:srgbClr val="8080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900" i="1" dirty="0" err="1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StackHawk</a:t>
            </a:r>
            <a:r>
              <a:rPr lang="en-U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p69"/>
          <p:cNvSpPr txBox="1">
            <a:spLocks noGrp="1"/>
          </p:cNvSpPr>
          <p:nvPr>
            <p:ph type="title"/>
          </p:nvPr>
        </p:nvSpPr>
        <p:spPr>
          <a:xfrm>
            <a:off x="2857500" y="540000"/>
            <a:ext cx="5566500" cy="11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SOLUCIÓN APLICADA</a:t>
            </a:r>
            <a:endParaRPr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2903E1A-C989-495B-A999-C89CC974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603" y="1427126"/>
            <a:ext cx="4302044" cy="2689297"/>
          </a:xfrm>
          <a:prstGeom prst="rect">
            <a:avLst/>
          </a:prstGeom>
        </p:spPr>
      </p:pic>
      <p:sp>
        <p:nvSpPr>
          <p:cNvPr id="54" name="Google Shape;1363;p52">
            <a:extLst>
              <a:ext uri="{FF2B5EF4-FFF2-40B4-BE49-F238E27FC236}">
                <a16:creationId xmlns:a16="http://schemas.microsoft.com/office/drawing/2014/main" id="{6EED5A3A-2D46-47F9-88F6-93F334DEE4AF}"/>
              </a:ext>
            </a:extLst>
          </p:cNvPr>
          <p:cNvSpPr txBox="1">
            <a:spLocks/>
          </p:cNvSpPr>
          <p:nvPr/>
        </p:nvSpPr>
        <p:spPr>
          <a:xfrm>
            <a:off x="411480" y="1537624"/>
            <a:ext cx="3962123" cy="2468299"/>
          </a:xfrm>
          <a:prstGeom prst="rect">
            <a:avLst/>
          </a:prstGeom>
        </p:spPr>
        <p:txBody>
          <a:bodyPr spcFirstLastPara="1" wrap="square" lIns="91425" tIns="91425" rIns="98800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Aft>
                <a:spcPts val="1600"/>
              </a:spcAft>
            </a:pP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Desde el cliente web era imposible solucionar este problema y la forma encontrada para poder realizar las peticiones fue instalar en el navegador web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Google Chrome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plugin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para deshabilitar las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>
              <a:spcAft>
                <a:spcPts val="1600"/>
              </a:spcAft>
            </a:pP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Moesif </a:t>
            </a:r>
            <a:r>
              <a:rPr lang="es-ES_tradnl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</a:t>
            </a:r>
            <a:r>
              <a:rPr lang="es-ES_tradnl" b="1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CORS </a:t>
            </a:r>
            <a:r>
              <a:rPr lang="es-ES_tradnl" b="1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Changer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permite enviar solicitudes entre dominios, anular el origen de la solicitud y los encabezados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CORS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algn="ctr">
              <a:spcAft>
                <a:spcPts val="1600"/>
              </a:spcAft>
            </a:pPr>
            <a:endParaRPr lang="es-ES_tradnl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318583-A5A8-44EA-AB31-9B9CB07AC4BF}"/>
              </a:ext>
            </a:extLst>
          </p:cNvPr>
          <p:cNvSpPr txBox="1"/>
          <p:nvPr/>
        </p:nvSpPr>
        <p:spPr>
          <a:xfrm>
            <a:off x="5921605" y="3974027"/>
            <a:ext cx="2562479" cy="3298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200000"/>
              </a:lnSpc>
              <a:spcAft>
                <a:spcPts val="1000"/>
              </a:spcAft>
            </a:pPr>
            <a:r>
              <a:rPr lang="es-ES" sz="900" b="1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Fuente:</a:t>
            </a:r>
            <a:r>
              <a:rPr lang="es-ES" sz="900" b="1" i="1" dirty="0">
                <a:solidFill>
                  <a:srgbClr val="8080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900" i="1" dirty="0" err="1">
                <a:solidFill>
                  <a:srgbClr val="8080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Moesif</a:t>
            </a:r>
            <a:r>
              <a:rPr lang="es-ES" sz="900" i="1" dirty="0">
                <a:solidFill>
                  <a:srgbClr val="8080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" sz="900" i="1" dirty="0" err="1">
                <a:solidFill>
                  <a:srgbClr val="8080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Origin</a:t>
            </a:r>
            <a:r>
              <a:rPr lang="es-ES" sz="900" i="1" dirty="0">
                <a:solidFill>
                  <a:srgbClr val="8080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&amp; CORS </a:t>
            </a:r>
            <a:r>
              <a:rPr lang="es-ES" sz="900" i="1" dirty="0" err="1">
                <a:solidFill>
                  <a:srgbClr val="80808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Changer</a:t>
            </a:r>
            <a:r>
              <a:rPr lang="en-U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s-ES" sz="900" i="1" dirty="0">
                <a:solidFill>
                  <a:srgbClr val="808080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es-ES_tradnl" sz="900" i="1" dirty="0">
              <a:solidFill>
                <a:srgbClr val="632E62"/>
              </a:solidFill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9" name="Google Shape;1519;p57"/>
          <p:cNvGrpSpPr/>
          <p:nvPr/>
        </p:nvGrpSpPr>
        <p:grpSpPr>
          <a:xfrm rot="2798858">
            <a:off x="2880072" y="315253"/>
            <a:ext cx="3383756" cy="3298259"/>
            <a:chOff x="-1569152" y="683923"/>
            <a:chExt cx="3759333" cy="3668082"/>
          </a:xfrm>
        </p:grpSpPr>
        <p:grpSp>
          <p:nvGrpSpPr>
            <p:cNvPr id="1520" name="Google Shape;1520;p57"/>
            <p:cNvGrpSpPr/>
            <p:nvPr/>
          </p:nvGrpSpPr>
          <p:grpSpPr>
            <a:xfrm rot="-1123599">
              <a:off x="-689836" y="3165038"/>
              <a:ext cx="335585" cy="336614"/>
              <a:chOff x="2196965" y="159603"/>
              <a:chExt cx="783000" cy="249223"/>
            </a:xfrm>
          </p:grpSpPr>
          <p:cxnSp>
            <p:nvCxnSpPr>
              <p:cNvPr id="1521" name="Google Shape;1521;p57"/>
              <p:cNvCxnSpPr/>
              <p:nvPr/>
            </p:nvCxnSpPr>
            <p:spPr>
              <a:xfrm>
                <a:off x="2196965" y="301184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2" name="Google Shape;1522;p57"/>
              <p:cNvCxnSpPr/>
              <p:nvPr/>
            </p:nvCxnSpPr>
            <p:spPr>
              <a:xfrm>
                <a:off x="2196965" y="335125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3" name="Google Shape;1523;p57"/>
              <p:cNvCxnSpPr/>
              <p:nvPr/>
            </p:nvCxnSpPr>
            <p:spPr>
              <a:xfrm>
                <a:off x="2196965" y="371975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4" name="Google Shape;1524;p57"/>
              <p:cNvCxnSpPr/>
              <p:nvPr/>
            </p:nvCxnSpPr>
            <p:spPr>
              <a:xfrm>
                <a:off x="2196965" y="408825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5" name="Google Shape;1525;p57"/>
              <p:cNvCxnSpPr/>
              <p:nvPr/>
            </p:nvCxnSpPr>
            <p:spPr>
              <a:xfrm>
                <a:off x="2196965" y="159603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6" name="Google Shape;1526;p57"/>
              <p:cNvCxnSpPr/>
              <p:nvPr/>
            </p:nvCxnSpPr>
            <p:spPr>
              <a:xfrm>
                <a:off x="2196965" y="193543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7" name="Google Shape;1527;p57"/>
              <p:cNvCxnSpPr/>
              <p:nvPr/>
            </p:nvCxnSpPr>
            <p:spPr>
              <a:xfrm>
                <a:off x="2196965" y="230393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28" name="Google Shape;1528;p57"/>
              <p:cNvCxnSpPr/>
              <p:nvPr/>
            </p:nvCxnSpPr>
            <p:spPr>
              <a:xfrm>
                <a:off x="2196965" y="267243"/>
                <a:ext cx="7830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29" name="Google Shape;1529;p57"/>
            <p:cNvSpPr/>
            <p:nvPr/>
          </p:nvSpPr>
          <p:spPr>
            <a:xfrm rot="7706250" flipH="1">
              <a:off x="-850206" y="1321079"/>
              <a:ext cx="2535960" cy="2513047"/>
            </a:xfrm>
            <a:custGeom>
              <a:avLst/>
              <a:gdLst/>
              <a:ahLst/>
              <a:cxnLst/>
              <a:rect l="l" t="t" r="r" b="b"/>
              <a:pathLst>
                <a:path w="91644" h="90549" extrusionOk="0">
                  <a:moveTo>
                    <a:pt x="65495" y="1"/>
                  </a:moveTo>
                  <a:cubicBezTo>
                    <a:pt x="61193" y="1"/>
                    <a:pt x="56859" y="973"/>
                    <a:pt x="53043" y="2964"/>
                  </a:cubicBezTo>
                  <a:cubicBezTo>
                    <a:pt x="51353" y="3845"/>
                    <a:pt x="49769" y="4857"/>
                    <a:pt x="48209" y="5833"/>
                  </a:cubicBezTo>
                  <a:cubicBezTo>
                    <a:pt x="45268" y="7666"/>
                    <a:pt x="42304" y="9381"/>
                    <a:pt x="38541" y="9798"/>
                  </a:cubicBezTo>
                  <a:cubicBezTo>
                    <a:pt x="37831" y="9877"/>
                    <a:pt x="37122" y="9909"/>
                    <a:pt x="36415" y="9909"/>
                  </a:cubicBezTo>
                  <a:cubicBezTo>
                    <a:pt x="33291" y="9909"/>
                    <a:pt x="30189" y="9277"/>
                    <a:pt x="27064" y="9238"/>
                  </a:cubicBezTo>
                  <a:cubicBezTo>
                    <a:pt x="26995" y="9237"/>
                    <a:pt x="26926" y="9237"/>
                    <a:pt x="26858" y="9237"/>
                  </a:cubicBezTo>
                  <a:cubicBezTo>
                    <a:pt x="19021" y="9237"/>
                    <a:pt x="11236" y="13268"/>
                    <a:pt x="6692" y="19323"/>
                  </a:cubicBezTo>
                  <a:cubicBezTo>
                    <a:pt x="2108" y="25431"/>
                    <a:pt x="810" y="33384"/>
                    <a:pt x="2906" y="40337"/>
                  </a:cubicBezTo>
                  <a:cubicBezTo>
                    <a:pt x="3989" y="43933"/>
                    <a:pt x="5930" y="47326"/>
                    <a:pt x="6228" y="51088"/>
                  </a:cubicBezTo>
                  <a:cubicBezTo>
                    <a:pt x="6954" y="60411"/>
                    <a:pt x="1" y="67817"/>
                    <a:pt x="5502" y="77008"/>
                  </a:cubicBezTo>
                  <a:cubicBezTo>
                    <a:pt x="8907" y="82688"/>
                    <a:pt x="14765" y="85855"/>
                    <a:pt x="21849" y="86259"/>
                  </a:cubicBezTo>
                  <a:cubicBezTo>
                    <a:pt x="22847" y="86317"/>
                    <a:pt x="23847" y="86337"/>
                    <a:pt x="24848" y="86337"/>
                  </a:cubicBezTo>
                  <a:cubicBezTo>
                    <a:pt x="27150" y="86337"/>
                    <a:pt x="29457" y="86231"/>
                    <a:pt x="31754" y="86231"/>
                  </a:cubicBezTo>
                  <a:cubicBezTo>
                    <a:pt x="33441" y="86231"/>
                    <a:pt x="35122" y="86288"/>
                    <a:pt x="36791" y="86486"/>
                  </a:cubicBezTo>
                  <a:cubicBezTo>
                    <a:pt x="41554" y="87045"/>
                    <a:pt x="46019" y="88712"/>
                    <a:pt x="50650" y="89808"/>
                  </a:cubicBezTo>
                  <a:cubicBezTo>
                    <a:pt x="52792" y="90310"/>
                    <a:pt x="54938" y="90549"/>
                    <a:pt x="57057" y="90549"/>
                  </a:cubicBezTo>
                  <a:cubicBezTo>
                    <a:pt x="69987" y="90549"/>
                    <a:pt x="81896" y="81663"/>
                    <a:pt x="85702" y="69746"/>
                  </a:cubicBezTo>
                  <a:cubicBezTo>
                    <a:pt x="87119" y="65293"/>
                    <a:pt x="87643" y="60947"/>
                    <a:pt x="86488" y="56494"/>
                  </a:cubicBezTo>
                  <a:cubicBezTo>
                    <a:pt x="85333" y="52089"/>
                    <a:pt x="83095" y="47814"/>
                    <a:pt x="83499" y="43111"/>
                  </a:cubicBezTo>
                  <a:cubicBezTo>
                    <a:pt x="83880" y="38396"/>
                    <a:pt x="86964" y="34170"/>
                    <a:pt x="88548" y="29633"/>
                  </a:cubicBezTo>
                  <a:cubicBezTo>
                    <a:pt x="91643" y="20811"/>
                    <a:pt x="88548" y="10595"/>
                    <a:pt x="80987" y="4892"/>
                  </a:cubicBezTo>
                  <a:cubicBezTo>
                    <a:pt x="76701" y="1666"/>
                    <a:pt x="71126" y="1"/>
                    <a:pt x="654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57"/>
            <p:cNvSpPr/>
            <p:nvPr/>
          </p:nvSpPr>
          <p:spPr>
            <a:xfrm rot="9679639" flipH="1">
              <a:off x="-1553861" y="2463337"/>
              <a:ext cx="114317" cy="114317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57"/>
            <p:cNvSpPr/>
            <p:nvPr/>
          </p:nvSpPr>
          <p:spPr>
            <a:xfrm rot="-1124730">
              <a:off x="-1346799" y="2500220"/>
              <a:ext cx="210042" cy="210042"/>
            </a:xfrm>
            <a:prstGeom prst="ellipse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57"/>
            <p:cNvSpPr/>
            <p:nvPr/>
          </p:nvSpPr>
          <p:spPr>
            <a:xfrm rot="8473039">
              <a:off x="476790" y="740961"/>
              <a:ext cx="284018" cy="289125"/>
            </a:xfrm>
            <a:prstGeom prst="mathPlus">
              <a:avLst>
                <a:gd name="adj1" fmla="val 23520"/>
              </a:avLst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57"/>
            <p:cNvSpPr/>
            <p:nvPr/>
          </p:nvSpPr>
          <p:spPr>
            <a:xfrm rot="646318">
              <a:off x="1699616" y="1735745"/>
              <a:ext cx="325842" cy="318250"/>
            </a:xfrm>
            <a:prstGeom prst="mathPlus">
              <a:avLst>
                <a:gd name="adj1" fmla="val 2352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57"/>
            <p:cNvSpPr/>
            <p:nvPr/>
          </p:nvSpPr>
          <p:spPr>
            <a:xfrm rot="9677897" flipH="1">
              <a:off x="1060547" y="1494524"/>
              <a:ext cx="183382" cy="18338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35" name="Google Shape;1535;p57"/>
          <p:cNvSpPr txBox="1">
            <a:spLocks noGrp="1"/>
          </p:cNvSpPr>
          <p:nvPr>
            <p:ph type="title"/>
          </p:nvPr>
        </p:nvSpPr>
        <p:spPr>
          <a:xfrm>
            <a:off x="3751300" y="1310639"/>
            <a:ext cx="1641300" cy="175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536" name="Google Shape;1536;p57"/>
          <p:cNvSpPr txBox="1">
            <a:spLocks noGrp="1"/>
          </p:cNvSpPr>
          <p:nvPr>
            <p:ph type="title" idx="2"/>
          </p:nvPr>
        </p:nvSpPr>
        <p:spPr>
          <a:xfrm>
            <a:off x="2060050" y="3390102"/>
            <a:ext cx="50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dirty="0"/>
            </a:br>
            <a:r>
              <a:rPr lang="es-ES_tradnl" dirty="0"/>
              <a:t>OTRAS POSIBLES SOLUCIONES</a:t>
            </a:r>
            <a:br>
              <a:rPr lang="es-ES_tradnl" dirty="0"/>
            </a:br>
            <a:endParaRPr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67"/>
          <p:cNvSpPr txBox="1">
            <a:spLocks noGrp="1"/>
          </p:cNvSpPr>
          <p:nvPr>
            <p:ph type="title"/>
          </p:nvPr>
        </p:nvSpPr>
        <p:spPr>
          <a:xfrm>
            <a:off x="686080" y="164467"/>
            <a:ext cx="7597800" cy="118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ALTERNATIVAS</a:t>
            </a:r>
            <a:endParaRPr dirty="0"/>
          </a:p>
        </p:txBody>
      </p:sp>
      <p:grpSp>
        <p:nvGrpSpPr>
          <p:cNvPr id="81" name="Google Shape;10366;p85">
            <a:extLst>
              <a:ext uri="{FF2B5EF4-FFF2-40B4-BE49-F238E27FC236}">
                <a16:creationId xmlns:a16="http://schemas.microsoft.com/office/drawing/2014/main" id="{4257AD5C-B3D8-4BB9-84BA-B44A5FAD3F46}"/>
              </a:ext>
            </a:extLst>
          </p:cNvPr>
          <p:cNvGrpSpPr/>
          <p:nvPr/>
        </p:nvGrpSpPr>
        <p:grpSpPr>
          <a:xfrm>
            <a:off x="2645552" y="1150030"/>
            <a:ext cx="3912782" cy="2020186"/>
            <a:chOff x="3913765" y="3641905"/>
            <a:chExt cx="1522805" cy="750560"/>
          </a:xfrm>
        </p:grpSpPr>
        <p:grpSp>
          <p:nvGrpSpPr>
            <p:cNvPr id="82" name="Google Shape;10367;p85">
              <a:extLst>
                <a:ext uri="{FF2B5EF4-FFF2-40B4-BE49-F238E27FC236}">
                  <a16:creationId xmlns:a16="http://schemas.microsoft.com/office/drawing/2014/main" id="{659F5D95-A4BF-4F07-9558-2D44EA41BE32}"/>
                </a:ext>
              </a:extLst>
            </p:cNvPr>
            <p:cNvGrpSpPr/>
            <p:nvPr/>
          </p:nvGrpSpPr>
          <p:grpSpPr>
            <a:xfrm>
              <a:off x="3913765" y="3997002"/>
              <a:ext cx="1522805" cy="395463"/>
              <a:chOff x="3913765" y="3997002"/>
              <a:chExt cx="1522805" cy="395463"/>
            </a:xfrm>
          </p:grpSpPr>
          <p:grpSp>
            <p:nvGrpSpPr>
              <p:cNvPr id="88" name="Google Shape;10368;p85">
                <a:extLst>
                  <a:ext uri="{FF2B5EF4-FFF2-40B4-BE49-F238E27FC236}">
                    <a16:creationId xmlns:a16="http://schemas.microsoft.com/office/drawing/2014/main" id="{0103EF9B-0176-42D0-89A1-855A6AAF940D}"/>
                  </a:ext>
                </a:extLst>
              </p:cNvPr>
              <p:cNvGrpSpPr/>
              <p:nvPr/>
            </p:nvGrpSpPr>
            <p:grpSpPr>
              <a:xfrm>
                <a:off x="3913765" y="4138659"/>
                <a:ext cx="507602" cy="253806"/>
                <a:chOff x="3913765" y="4138659"/>
                <a:chExt cx="507602" cy="253806"/>
              </a:xfrm>
            </p:grpSpPr>
            <p:sp>
              <p:nvSpPr>
                <p:cNvPr id="95" name="Google Shape;10369;p85">
                  <a:extLst>
                    <a:ext uri="{FF2B5EF4-FFF2-40B4-BE49-F238E27FC236}">
                      <a16:creationId xmlns:a16="http://schemas.microsoft.com/office/drawing/2014/main" id="{01CFF7A1-69E4-4347-9EB8-843749097C0A}"/>
                    </a:ext>
                  </a:extLst>
                </p:cNvPr>
                <p:cNvSpPr/>
                <p:nvPr/>
              </p:nvSpPr>
              <p:spPr>
                <a:xfrm>
                  <a:off x="3913765" y="4138659"/>
                  <a:ext cx="507602" cy="50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9502" fill="none" extrusionOk="0">
                      <a:moveTo>
                        <a:pt x="95011" y="1"/>
                      </a:moveTo>
                      <a:lnTo>
                        <a:pt x="23755" y="1"/>
                      </a:lnTo>
                      <a:lnTo>
                        <a:pt x="1" y="9501"/>
                      </a:lnTo>
                      <a:lnTo>
                        <a:pt x="95011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6" name="Google Shape;10370;p85">
                  <a:extLst>
                    <a:ext uri="{FF2B5EF4-FFF2-40B4-BE49-F238E27FC236}">
                      <a16:creationId xmlns:a16="http://schemas.microsoft.com/office/drawing/2014/main" id="{9F57DC15-FA6A-41D6-B7E8-F2654FF0CB80}"/>
                    </a:ext>
                  </a:extLst>
                </p:cNvPr>
                <p:cNvSpPr/>
                <p:nvPr/>
              </p:nvSpPr>
              <p:spPr>
                <a:xfrm>
                  <a:off x="3913765" y="4189418"/>
                  <a:ext cx="507602" cy="2030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2" h="38006" fill="none" extrusionOk="0">
                      <a:moveTo>
                        <a:pt x="1" y="0"/>
                      </a:moveTo>
                      <a:lnTo>
                        <a:pt x="1" y="38005"/>
                      </a:lnTo>
                      <a:lnTo>
                        <a:pt x="95011" y="38005"/>
                      </a:lnTo>
                      <a:lnTo>
                        <a:pt x="95011" y="38005"/>
                      </a:lnTo>
                      <a:lnTo>
                        <a:pt x="95011" y="0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" sz="1800" b="0" i="0" u="none" strike="noStrike" kern="0" cap="none" spc="0" normalizeH="0" baseline="0" noProof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</a:rPr>
                    <a:t>     </a:t>
                  </a: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89" name="Google Shape;10371;p85">
                <a:extLst>
                  <a:ext uri="{FF2B5EF4-FFF2-40B4-BE49-F238E27FC236}">
                    <a16:creationId xmlns:a16="http://schemas.microsoft.com/office/drawing/2014/main" id="{3DFA9FFC-E552-4014-B315-6FA314EFB518}"/>
                  </a:ext>
                </a:extLst>
              </p:cNvPr>
              <p:cNvGrpSpPr/>
              <p:nvPr/>
            </p:nvGrpSpPr>
            <p:grpSpPr>
              <a:xfrm>
                <a:off x="4421361" y="3997002"/>
                <a:ext cx="507618" cy="395463"/>
                <a:chOff x="4421361" y="3997002"/>
                <a:chExt cx="507618" cy="395463"/>
              </a:xfrm>
            </p:grpSpPr>
            <p:sp>
              <p:nvSpPr>
                <p:cNvPr id="93" name="Google Shape;10372;p85">
                  <a:extLst>
                    <a:ext uri="{FF2B5EF4-FFF2-40B4-BE49-F238E27FC236}">
                      <a16:creationId xmlns:a16="http://schemas.microsoft.com/office/drawing/2014/main" id="{BCE3EC1C-B34C-4503-8B3A-D45BC69D9482}"/>
                    </a:ext>
                  </a:extLst>
                </p:cNvPr>
                <p:cNvSpPr/>
                <p:nvPr/>
              </p:nvSpPr>
              <p:spPr>
                <a:xfrm>
                  <a:off x="4421361" y="3997002"/>
                  <a:ext cx="507618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9501" fill="none" extrusionOk="0">
                      <a:moveTo>
                        <a:pt x="71260" y="0"/>
                      </a:moveTo>
                      <a:lnTo>
                        <a:pt x="23755" y="0"/>
                      </a:lnTo>
                      <a:lnTo>
                        <a:pt x="0" y="9501"/>
                      </a:lnTo>
                      <a:lnTo>
                        <a:pt x="95014" y="9501"/>
                      </a:lnTo>
                      <a:close/>
                    </a:path>
                  </a:pathLst>
                </a:custGeom>
                <a:noFill/>
                <a:ln w="9525" cap="sq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4" name="Google Shape;10373;p85">
                  <a:extLst>
                    <a:ext uri="{FF2B5EF4-FFF2-40B4-BE49-F238E27FC236}">
                      <a16:creationId xmlns:a16="http://schemas.microsoft.com/office/drawing/2014/main" id="{5B5975C0-ACD2-4B7E-B1BE-FC3FA6738360}"/>
                    </a:ext>
                  </a:extLst>
                </p:cNvPr>
                <p:cNvSpPr/>
                <p:nvPr/>
              </p:nvSpPr>
              <p:spPr>
                <a:xfrm>
                  <a:off x="4421361" y="4047756"/>
                  <a:ext cx="507618" cy="344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5" h="64522" fill="none" extrusionOk="0">
                      <a:moveTo>
                        <a:pt x="0" y="1"/>
                      </a:moveTo>
                      <a:lnTo>
                        <a:pt x="0" y="64521"/>
                      </a:lnTo>
                      <a:lnTo>
                        <a:pt x="95014" y="64521"/>
                      </a:lnTo>
                      <a:lnTo>
                        <a:pt x="95014" y="35846"/>
                      </a:lnTo>
                      <a:lnTo>
                        <a:pt x="95014" y="35846"/>
                      </a:lnTo>
                      <a:lnTo>
                        <a:pt x="95014" y="26286"/>
                      </a:lnTo>
                      <a:lnTo>
                        <a:pt x="95014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90" name="Google Shape;10374;p85">
                <a:extLst>
                  <a:ext uri="{FF2B5EF4-FFF2-40B4-BE49-F238E27FC236}">
                    <a16:creationId xmlns:a16="http://schemas.microsoft.com/office/drawing/2014/main" id="{E5460302-BFF6-48F0-A4BE-EFBC2AEB8170}"/>
                  </a:ext>
                </a:extLst>
              </p:cNvPr>
              <p:cNvGrpSpPr/>
              <p:nvPr/>
            </p:nvGrpSpPr>
            <p:grpSpPr>
              <a:xfrm>
                <a:off x="4928973" y="4189418"/>
                <a:ext cx="507596" cy="203047"/>
                <a:chOff x="4928973" y="4189418"/>
                <a:chExt cx="507596" cy="203047"/>
              </a:xfrm>
            </p:grpSpPr>
            <p:sp>
              <p:nvSpPr>
                <p:cNvPr id="91" name="Google Shape;10375;p85">
                  <a:extLst>
                    <a:ext uri="{FF2B5EF4-FFF2-40B4-BE49-F238E27FC236}">
                      <a16:creationId xmlns:a16="http://schemas.microsoft.com/office/drawing/2014/main" id="{B2A02314-24C9-47E3-9066-90ED45738A92}"/>
                    </a:ext>
                  </a:extLst>
                </p:cNvPr>
                <p:cNvSpPr/>
                <p:nvPr/>
              </p:nvSpPr>
              <p:spPr>
                <a:xfrm>
                  <a:off x="4928973" y="4189418"/>
                  <a:ext cx="507596" cy="507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9501" fill="none" extrusionOk="0">
                      <a:moveTo>
                        <a:pt x="95011" y="9501"/>
                      </a:moveTo>
                      <a:lnTo>
                        <a:pt x="71260" y="0"/>
                      </a:lnTo>
                      <a:lnTo>
                        <a:pt x="0" y="0"/>
                      </a:lnTo>
                      <a:lnTo>
                        <a:pt x="0" y="950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2" name="Google Shape;10376;p85">
                  <a:extLst>
                    <a:ext uri="{FF2B5EF4-FFF2-40B4-BE49-F238E27FC236}">
                      <a16:creationId xmlns:a16="http://schemas.microsoft.com/office/drawing/2014/main" id="{06DD6819-3E96-4F39-8B71-31FDDA0EC54F}"/>
                    </a:ext>
                  </a:extLst>
                </p:cNvPr>
                <p:cNvSpPr/>
                <p:nvPr/>
              </p:nvSpPr>
              <p:spPr>
                <a:xfrm>
                  <a:off x="4928973" y="4240172"/>
                  <a:ext cx="507596" cy="1522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011" h="28506" fill="none" extrusionOk="0">
                      <a:moveTo>
                        <a:pt x="0" y="28505"/>
                      </a:moveTo>
                      <a:lnTo>
                        <a:pt x="0" y="28505"/>
                      </a:lnTo>
                      <a:lnTo>
                        <a:pt x="95011" y="28505"/>
                      </a:lnTo>
                      <a:lnTo>
                        <a:pt x="95011" y="1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noFill/>
                <a:ln w="9525" cap="flat" cmpd="sng">
                  <a:solidFill>
                    <a:schemeClr val="tx1"/>
                  </a:solidFill>
                  <a:prstDash val="solid"/>
                  <a:miter lim="2676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83" name="Google Shape;10377;p85">
              <a:extLst>
                <a:ext uri="{FF2B5EF4-FFF2-40B4-BE49-F238E27FC236}">
                  <a16:creationId xmlns:a16="http://schemas.microsoft.com/office/drawing/2014/main" id="{FE81037F-4172-49D7-B6EA-E0B2B5BA8FEE}"/>
                </a:ext>
              </a:extLst>
            </p:cNvPr>
            <p:cNvGrpSpPr/>
            <p:nvPr/>
          </p:nvGrpSpPr>
          <p:grpSpPr>
            <a:xfrm>
              <a:off x="4482186" y="3641905"/>
              <a:ext cx="397605" cy="349784"/>
              <a:chOff x="2906375" y="1159725"/>
              <a:chExt cx="1860575" cy="1636800"/>
            </a:xfrm>
          </p:grpSpPr>
          <p:sp>
            <p:nvSpPr>
              <p:cNvPr id="84" name="Google Shape;10378;p85">
                <a:extLst>
                  <a:ext uri="{FF2B5EF4-FFF2-40B4-BE49-F238E27FC236}">
                    <a16:creationId xmlns:a16="http://schemas.microsoft.com/office/drawing/2014/main" id="{D0FE3062-832A-40D0-8ED2-892F5DF2363A}"/>
                  </a:ext>
                </a:extLst>
              </p:cNvPr>
              <p:cNvSpPr/>
              <p:nvPr/>
            </p:nvSpPr>
            <p:spPr>
              <a:xfrm>
                <a:off x="2906375" y="1159725"/>
                <a:ext cx="1860575" cy="1320800"/>
              </a:xfrm>
              <a:custGeom>
                <a:avLst/>
                <a:gdLst/>
                <a:ahLst/>
                <a:cxnLst/>
                <a:rect l="l" t="t" r="r" b="b"/>
                <a:pathLst>
                  <a:path w="74423" h="52832" fill="none" extrusionOk="0">
                    <a:moveTo>
                      <a:pt x="74300" y="9469"/>
                    </a:moveTo>
                    <a:cubicBezTo>
                      <a:pt x="74046" y="6953"/>
                      <a:pt x="72972" y="4566"/>
                      <a:pt x="71233" y="2899"/>
                    </a:cubicBezTo>
                    <a:cubicBezTo>
                      <a:pt x="71029" y="2682"/>
                      <a:pt x="70807" y="2484"/>
                      <a:pt x="70569" y="2305"/>
                    </a:cubicBezTo>
                    <a:cubicBezTo>
                      <a:pt x="70326" y="2123"/>
                      <a:pt x="70133" y="1933"/>
                      <a:pt x="69847" y="1767"/>
                    </a:cubicBezTo>
                    <a:cubicBezTo>
                      <a:pt x="69576" y="1596"/>
                      <a:pt x="69301" y="1435"/>
                      <a:pt x="69030" y="1280"/>
                    </a:cubicBezTo>
                    <a:cubicBezTo>
                      <a:pt x="68792" y="1159"/>
                      <a:pt x="68599" y="1084"/>
                      <a:pt x="68385" y="985"/>
                    </a:cubicBezTo>
                    <a:cubicBezTo>
                      <a:pt x="67280" y="522"/>
                      <a:pt x="66290" y="276"/>
                      <a:pt x="65270" y="188"/>
                    </a:cubicBezTo>
                    <a:cubicBezTo>
                      <a:pt x="63260" y="1"/>
                      <a:pt x="61470" y="332"/>
                      <a:pt x="60001" y="803"/>
                    </a:cubicBezTo>
                    <a:cubicBezTo>
                      <a:pt x="58778" y="1194"/>
                      <a:pt x="57603" y="1727"/>
                      <a:pt x="56500" y="2385"/>
                    </a:cubicBezTo>
                    <a:cubicBezTo>
                      <a:pt x="56396" y="1617"/>
                      <a:pt x="56273" y="1012"/>
                      <a:pt x="56179" y="613"/>
                    </a:cubicBezTo>
                    <a:cubicBezTo>
                      <a:pt x="56104" y="298"/>
                      <a:pt x="55821" y="73"/>
                      <a:pt x="55497" y="78"/>
                    </a:cubicBezTo>
                    <a:lnTo>
                      <a:pt x="38984" y="255"/>
                    </a:lnTo>
                    <a:lnTo>
                      <a:pt x="35208" y="295"/>
                    </a:lnTo>
                    <a:lnTo>
                      <a:pt x="18696" y="472"/>
                    </a:lnTo>
                    <a:cubicBezTo>
                      <a:pt x="18370" y="474"/>
                      <a:pt x="18091" y="704"/>
                      <a:pt x="18027" y="1023"/>
                    </a:cubicBezTo>
                    <a:cubicBezTo>
                      <a:pt x="17941" y="1422"/>
                      <a:pt x="17829" y="2026"/>
                      <a:pt x="17741" y="2800"/>
                    </a:cubicBezTo>
                    <a:cubicBezTo>
                      <a:pt x="16625" y="2163"/>
                      <a:pt x="15439" y="1657"/>
                      <a:pt x="14211" y="1290"/>
                    </a:cubicBezTo>
                    <a:cubicBezTo>
                      <a:pt x="12731" y="854"/>
                      <a:pt x="10935" y="560"/>
                      <a:pt x="8931" y="790"/>
                    </a:cubicBezTo>
                    <a:cubicBezTo>
                      <a:pt x="7908" y="900"/>
                      <a:pt x="6923" y="1167"/>
                      <a:pt x="5832" y="1652"/>
                    </a:cubicBezTo>
                    <a:cubicBezTo>
                      <a:pt x="5620" y="1756"/>
                      <a:pt x="5427" y="1839"/>
                      <a:pt x="5192" y="1965"/>
                    </a:cubicBezTo>
                    <a:cubicBezTo>
                      <a:pt x="4924" y="2125"/>
                      <a:pt x="4651" y="2291"/>
                      <a:pt x="4384" y="2465"/>
                    </a:cubicBezTo>
                    <a:cubicBezTo>
                      <a:pt x="4103" y="2639"/>
                      <a:pt x="3915" y="2832"/>
                      <a:pt x="3675" y="3019"/>
                    </a:cubicBezTo>
                    <a:cubicBezTo>
                      <a:pt x="3439" y="3204"/>
                      <a:pt x="3222" y="3407"/>
                      <a:pt x="3022" y="3627"/>
                    </a:cubicBezTo>
                    <a:cubicBezTo>
                      <a:pt x="1319" y="5332"/>
                      <a:pt x="294" y="7743"/>
                      <a:pt x="99" y="10261"/>
                    </a:cubicBezTo>
                    <a:cubicBezTo>
                      <a:pt x="0" y="11524"/>
                      <a:pt x="104" y="12828"/>
                      <a:pt x="466" y="14096"/>
                    </a:cubicBezTo>
                    <a:cubicBezTo>
                      <a:pt x="653" y="14725"/>
                      <a:pt x="875" y="15354"/>
                      <a:pt x="1175" y="15953"/>
                    </a:cubicBezTo>
                    <a:lnTo>
                      <a:pt x="1282" y="16181"/>
                    </a:lnTo>
                    <a:lnTo>
                      <a:pt x="1362" y="16341"/>
                    </a:lnTo>
                    <a:lnTo>
                      <a:pt x="1416" y="16432"/>
                    </a:lnTo>
                    <a:lnTo>
                      <a:pt x="1622" y="16794"/>
                    </a:lnTo>
                    <a:cubicBezTo>
                      <a:pt x="1769" y="17040"/>
                      <a:pt x="1986" y="17377"/>
                      <a:pt x="2168" y="17639"/>
                    </a:cubicBezTo>
                    <a:cubicBezTo>
                      <a:pt x="3672" y="19764"/>
                      <a:pt x="5719" y="21389"/>
                      <a:pt x="7890" y="22556"/>
                    </a:cubicBezTo>
                    <a:cubicBezTo>
                      <a:pt x="10076" y="23744"/>
                      <a:pt x="12329" y="24512"/>
                      <a:pt x="14535" y="25184"/>
                    </a:cubicBezTo>
                    <a:cubicBezTo>
                      <a:pt x="16734" y="25847"/>
                      <a:pt x="18883" y="26377"/>
                      <a:pt x="20907" y="26937"/>
                    </a:cubicBezTo>
                    <a:cubicBezTo>
                      <a:pt x="23058" y="27539"/>
                      <a:pt x="25044" y="27884"/>
                      <a:pt x="26553" y="28569"/>
                    </a:cubicBezTo>
                    <a:cubicBezTo>
                      <a:pt x="27991" y="29155"/>
                      <a:pt x="29136" y="30359"/>
                      <a:pt x="29449" y="31218"/>
                    </a:cubicBezTo>
                    <a:cubicBezTo>
                      <a:pt x="29527" y="31433"/>
                      <a:pt x="29583" y="31620"/>
                      <a:pt x="29583" y="31813"/>
                    </a:cubicBezTo>
                    <a:cubicBezTo>
                      <a:pt x="29591" y="31992"/>
                      <a:pt x="29572" y="32171"/>
                      <a:pt x="29532" y="32345"/>
                    </a:cubicBezTo>
                    <a:cubicBezTo>
                      <a:pt x="29436" y="32680"/>
                      <a:pt x="29099" y="33060"/>
                      <a:pt x="28702" y="33263"/>
                    </a:cubicBezTo>
                    <a:cubicBezTo>
                      <a:pt x="27926" y="33729"/>
                      <a:pt x="26880" y="33477"/>
                      <a:pt x="26733" y="33049"/>
                    </a:cubicBezTo>
                    <a:cubicBezTo>
                      <a:pt x="26396" y="32372"/>
                      <a:pt x="26414" y="31582"/>
                      <a:pt x="26644" y="31256"/>
                    </a:cubicBezTo>
                    <a:cubicBezTo>
                      <a:pt x="26888" y="30884"/>
                      <a:pt x="27300" y="30937"/>
                      <a:pt x="27273" y="30911"/>
                    </a:cubicBezTo>
                    <a:lnTo>
                      <a:pt x="27067" y="30825"/>
                    </a:lnTo>
                    <a:cubicBezTo>
                      <a:pt x="26928" y="30782"/>
                      <a:pt x="26669" y="30745"/>
                      <a:pt x="26361" y="30897"/>
                    </a:cubicBezTo>
                    <a:cubicBezTo>
                      <a:pt x="26045" y="31044"/>
                      <a:pt x="25777" y="31390"/>
                      <a:pt x="25595" y="31815"/>
                    </a:cubicBezTo>
                    <a:cubicBezTo>
                      <a:pt x="25408" y="32246"/>
                      <a:pt x="25298" y="32765"/>
                      <a:pt x="25379" y="33410"/>
                    </a:cubicBezTo>
                    <a:cubicBezTo>
                      <a:pt x="25403" y="33702"/>
                      <a:pt x="25590" y="34208"/>
                      <a:pt x="25855" y="34499"/>
                    </a:cubicBezTo>
                    <a:cubicBezTo>
                      <a:pt x="26117" y="34807"/>
                      <a:pt x="26444" y="35061"/>
                      <a:pt x="26810" y="35241"/>
                    </a:cubicBezTo>
                    <a:cubicBezTo>
                      <a:pt x="27560" y="35613"/>
                      <a:pt x="28456" y="35736"/>
                      <a:pt x="29398" y="35551"/>
                    </a:cubicBezTo>
                    <a:cubicBezTo>
                      <a:pt x="30316" y="35353"/>
                      <a:pt x="31298" y="34882"/>
                      <a:pt x="32032" y="33889"/>
                    </a:cubicBezTo>
                    <a:cubicBezTo>
                      <a:pt x="32422" y="33325"/>
                      <a:pt x="32615" y="32803"/>
                      <a:pt x="32722" y="32177"/>
                    </a:cubicBezTo>
                    <a:cubicBezTo>
                      <a:pt x="32776" y="31882"/>
                      <a:pt x="32797" y="31582"/>
                      <a:pt x="32784" y="31283"/>
                    </a:cubicBezTo>
                    <a:cubicBezTo>
                      <a:pt x="34828" y="34499"/>
                      <a:pt x="34919" y="37103"/>
                      <a:pt x="34413" y="41899"/>
                    </a:cubicBezTo>
                    <a:cubicBezTo>
                      <a:pt x="33530" y="50222"/>
                      <a:pt x="29511" y="52831"/>
                      <a:pt x="29511" y="52831"/>
                    </a:cubicBezTo>
                    <a:lnTo>
                      <a:pt x="37547" y="52743"/>
                    </a:lnTo>
                    <a:lnTo>
                      <a:pt x="37764" y="52743"/>
                    </a:lnTo>
                    <a:lnTo>
                      <a:pt x="45801" y="52655"/>
                    </a:lnTo>
                    <a:cubicBezTo>
                      <a:pt x="45801" y="52655"/>
                      <a:pt x="41725" y="50137"/>
                      <a:pt x="40668" y="41835"/>
                    </a:cubicBezTo>
                    <a:cubicBezTo>
                      <a:pt x="40058" y="37050"/>
                      <a:pt x="40092" y="34443"/>
                      <a:pt x="42067" y="31186"/>
                    </a:cubicBezTo>
                    <a:cubicBezTo>
                      <a:pt x="42059" y="31486"/>
                      <a:pt x="42089" y="31786"/>
                      <a:pt x="42150" y="32080"/>
                    </a:cubicBezTo>
                    <a:cubicBezTo>
                      <a:pt x="42271" y="32704"/>
                      <a:pt x="42474" y="33220"/>
                      <a:pt x="42876" y="33777"/>
                    </a:cubicBezTo>
                    <a:cubicBezTo>
                      <a:pt x="43630" y="34754"/>
                      <a:pt x="44623" y="35203"/>
                      <a:pt x="45544" y="35380"/>
                    </a:cubicBezTo>
                    <a:cubicBezTo>
                      <a:pt x="46489" y="35546"/>
                      <a:pt x="47382" y="35404"/>
                      <a:pt x="48126" y="35013"/>
                    </a:cubicBezTo>
                    <a:cubicBezTo>
                      <a:pt x="48488" y="34826"/>
                      <a:pt x="48809" y="34566"/>
                      <a:pt x="49066" y="34251"/>
                    </a:cubicBezTo>
                    <a:cubicBezTo>
                      <a:pt x="49323" y="33954"/>
                      <a:pt x="49499" y="33445"/>
                      <a:pt x="49518" y="33153"/>
                    </a:cubicBezTo>
                    <a:cubicBezTo>
                      <a:pt x="49585" y="32508"/>
                      <a:pt x="49462" y="31992"/>
                      <a:pt x="49266" y="31564"/>
                    </a:cubicBezTo>
                    <a:cubicBezTo>
                      <a:pt x="49076" y="31143"/>
                      <a:pt x="48801" y="30801"/>
                      <a:pt x="48482" y="30662"/>
                    </a:cubicBezTo>
                    <a:cubicBezTo>
                      <a:pt x="48172" y="30517"/>
                      <a:pt x="47915" y="30560"/>
                      <a:pt x="47776" y="30606"/>
                    </a:cubicBezTo>
                    <a:lnTo>
                      <a:pt x="47570" y="30697"/>
                    </a:lnTo>
                    <a:cubicBezTo>
                      <a:pt x="47543" y="30721"/>
                      <a:pt x="47955" y="30662"/>
                      <a:pt x="48207" y="31028"/>
                    </a:cubicBezTo>
                    <a:cubicBezTo>
                      <a:pt x="48445" y="31347"/>
                      <a:pt x="48480" y="32136"/>
                      <a:pt x="48156" y="32821"/>
                    </a:cubicBezTo>
                    <a:cubicBezTo>
                      <a:pt x="48019" y="33250"/>
                      <a:pt x="46978" y="33525"/>
                      <a:pt x="46192" y="33078"/>
                    </a:cubicBezTo>
                    <a:cubicBezTo>
                      <a:pt x="45790" y="32883"/>
                      <a:pt x="45448" y="32508"/>
                      <a:pt x="45343" y="32177"/>
                    </a:cubicBezTo>
                    <a:cubicBezTo>
                      <a:pt x="45298" y="32005"/>
                      <a:pt x="45276" y="31826"/>
                      <a:pt x="45282" y="31647"/>
                    </a:cubicBezTo>
                    <a:cubicBezTo>
                      <a:pt x="45279" y="31454"/>
                      <a:pt x="45330" y="31264"/>
                      <a:pt x="45402" y="31047"/>
                    </a:cubicBezTo>
                    <a:cubicBezTo>
                      <a:pt x="45696" y="30183"/>
                      <a:pt x="46818" y="28954"/>
                      <a:pt x="48241" y="28339"/>
                    </a:cubicBezTo>
                    <a:cubicBezTo>
                      <a:pt x="49735" y="27622"/>
                      <a:pt x="51713" y="27234"/>
                      <a:pt x="53851" y="26586"/>
                    </a:cubicBezTo>
                    <a:cubicBezTo>
                      <a:pt x="55861" y="25984"/>
                      <a:pt x="57999" y="25408"/>
                      <a:pt x="60185" y="24699"/>
                    </a:cubicBezTo>
                    <a:cubicBezTo>
                      <a:pt x="62372" y="23979"/>
                      <a:pt x="64609" y="23163"/>
                      <a:pt x="66772" y="21929"/>
                    </a:cubicBezTo>
                    <a:cubicBezTo>
                      <a:pt x="68918" y="20717"/>
                      <a:pt x="70930" y="19047"/>
                      <a:pt x="72386" y="16890"/>
                    </a:cubicBezTo>
                    <a:cubicBezTo>
                      <a:pt x="72563" y="16622"/>
                      <a:pt x="72774" y="16283"/>
                      <a:pt x="72916" y="16034"/>
                    </a:cubicBezTo>
                    <a:lnTo>
                      <a:pt x="73117" y="15664"/>
                    </a:lnTo>
                    <a:lnTo>
                      <a:pt x="73165" y="15573"/>
                    </a:lnTo>
                    <a:lnTo>
                      <a:pt x="73243" y="15413"/>
                    </a:lnTo>
                    <a:lnTo>
                      <a:pt x="73347" y="15183"/>
                    </a:lnTo>
                    <a:cubicBezTo>
                      <a:pt x="73639" y="14578"/>
                      <a:pt x="73845" y="13944"/>
                      <a:pt x="74016" y="13309"/>
                    </a:cubicBezTo>
                    <a:cubicBezTo>
                      <a:pt x="74351" y="12035"/>
                      <a:pt x="74423" y="10729"/>
                      <a:pt x="74300" y="9469"/>
                    </a:cubicBezTo>
                    <a:close/>
                    <a:moveTo>
                      <a:pt x="21867" y="23527"/>
                    </a:moveTo>
                    <a:cubicBezTo>
                      <a:pt x="19791" y="22930"/>
                      <a:pt x="17668" y="22379"/>
                      <a:pt x="15594" y="21729"/>
                    </a:cubicBezTo>
                    <a:cubicBezTo>
                      <a:pt x="13531" y="21078"/>
                      <a:pt x="11470" y="20332"/>
                      <a:pt x="9675" y="19325"/>
                    </a:cubicBezTo>
                    <a:cubicBezTo>
                      <a:pt x="7876" y="18319"/>
                      <a:pt x="6273" y="17040"/>
                      <a:pt x="5176" y="15509"/>
                    </a:cubicBezTo>
                    <a:cubicBezTo>
                      <a:pt x="5042" y="15314"/>
                      <a:pt x="4948" y="15185"/>
                      <a:pt x="4807" y="14955"/>
                    </a:cubicBezTo>
                    <a:lnTo>
                      <a:pt x="4598" y="14597"/>
                    </a:lnTo>
                    <a:lnTo>
                      <a:pt x="4555" y="14522"/>
                    </a:lnTo>
                    <a:cubicBezTo>
                      <a:pt x="4574" y="14554"/>
                      <a:pt x="4536" y="14476"/>
                      <a:pt x="4536" y="14476"/>
                    </a:cubicBezTo>
                    <a:lnTo>
                      <a:pt x="4467" y="14326"/>
                    </a:lnTo>
                    <a:cubicBezTo>
                      <a:pt x="4263" y="13941"/>
                      <a:pt x="4116" y="13523"/>
                      <a:pt x="3988" y="13106"/>
                    </a:cubicBezTo>
                    <a:cubicBezTo>
                      <a:pt x="3739" y="12268"/>
                      <a:pt x="3661" y="11380"/>
                      <a:pt x="3723" y="10521"/>
                    </a:cubicBezTo>
                    <a:cubicBezTo>
                      <a:pt x="3843" y="8805"/>
                      <a:pt x="4526" y="7191"/>
                      <a:pt x="5593" y="6124"/>
                    </a:cubicBezTo>
                    <a:cubicBezTo>
                      <a:pt x="5832" y="5840"/>
                      <a:pt x="6158" y="5610"/>
                      <a:pt x="6412" y="5406"/>
                    </a:cubicBezTo>
                    <a:cubicBezTo>
                      <a:pt x="6543" y="5326"/>
                      <a:pt x="6667" y="5235"/>
                      <a:pt x="6790" y="5142"/>
                    </a:cubicBezTo>
                    <a:cubicBezTo>
                      <a:pt x="6961" y="5040"/>
                      <a:pt x="7194" y="4933"/>
                      <a:pt x="7392" y="4831"/>
                    </a:cubicBezTo>
                    <a:cubicBezTo>
                      <a:pt x="7967" y="4558"/>
                      <a:pt x="8703" y="4307"/>
                      <a:pt x="9380" y="4232"/>
                    </a:cubicBezTo>
                    <a:cubicBezTo>
                      <a:pt x="10761" y="4034"/>
                      <a:pt x="12126" y="4197"/>
                      <a:pt x="13298" y="4515"/>
                    </a:cubicBezTo>
                    <a:cubicBezTo>
                      <a:pt x="14478" y="4831"/>
                      <a:pt x="15474" y="5286"/>
                      <a:pt x="16269" y="5695"/>
                    </a:cubicBezTo>
                    <a:cubicBezTo>
                      <a:pt x="16732" y="5936"/>
                      <a:pt x="17179" y="6201"/>
                      <a:pt x="17612" y="6493"/>
                    </a:cubicBezTo>
                    <a:cubicBezTo>
                      <a:pt x="17800" y="10799"/>
                      <a:pt x="19221" y="16754"/>
                      <a:pt x="24573" y="22090"/>
                    </a:cubicBezTo>
                    <a:cubicBezTo>
                      <a:pt x="25753" y="23265"/>
                      <a:pt x="26805" y="24327"/>
                      <a:pt x="27742" y="25296"/>
                    </a:cubicBezTo>
                    <a:cubicBezTo>
                      <a:pt x="25753" y="24437"/>
                      <a:pt x="23725" y="24089"/>
                      <a:pt x="21867" y="23527"/>
                    </a:cubicBezTo>
                    <a:close/>
                    <a:moveTo>
                      <a:pt x="70470" y="12397"/>
                    </a:moveTo>
                    <a:cubicBezTo>
                      <a:pt x="70347" y="12817"/>
                      <a:pt x="70211" y="13234"/>
                      <a:pt x="70015" y="13628"/>
                    </a:cubicBezTo>
                    <a:lnTo>
                      <a:pt x="69948" y="13778"/>
                    </a:lnTo>
                    <a:cubicBezTo>
                      <a:pt x="69948" y="13778"/>
                      <a:pt x="69903" y="13874"/>
                      <a:pt x="69940" y="13807"/>
                    </a:cubicBezTo>
                    <a:lnTo>
                      <a:pt x="69889" y="13898"/>
                    </a:lnTo>
                    <a:lnTo>
                      <a:pt x="69689" y="14262"/>
                    </a:lnTo>
                    <a:cubicBezTo>
                      <a:pt x="69555" y="14498"/>
                      <a:pt x="69461" y="14626"/>
                      <a:pt x="69333" y="14827"/>
                    </a:cubicBezTo>
                    <a:cubicBezTo>
                      <a:pt x="68270" y="16379"/>
                      <a:pt x="66697" y="17688"/>
                      <a:pt x="64917" y="18737"/>
                    </a:cubicBezTo>
                    <a:cubicBezTo>
                      <a:pt x="63140" y="19786"/>
                      <a:pt x="61103" y="20572"/>
                      <a:pt x="59051" y="21268"/>
                    </a:cubicBezTo>
                    <a:cubicBezTo>
                      <a:pt x="56990" y="21961"/>
                      <a:pt x="54881" y="22556"/>
                      <a:pt x="52818" y="23198"/>
                    </a:cubicBezTo>
                    <a:cubicBezTo>
                      <a:pt x="50969" y="23800"/>
                      <a:pt x="48948" y="24193"/>
                      <a:pt x="46976" y="25095"/>
                    </a:cubicBezTo>
                    <a:cubicBezTo>
                      <a:pt x="47894" y="24105"/>
                      <a:pt x="48924" y="23021"/>
                      <a:pt x="50080" y="21817"/>
                    </a:cubicBezTo>
                    <a:cubicBezTo>
                      <a:pt x="55317" y="16368"/>
                      <a:pt x="56613" y="10387"/>
                      <a:pt x="56704" y="6078"/>
                    </a:cubicBezTo>
                    <a:cubicBezTo>
                      <a:pt x="57132" y="5776"/>
                      <a:pt x="57573" y="5500"/>
                      <a:pt x="58034" y="5251"/>
                    </a:cubicBezTo>
                    <a:cubicBezTo>
                      <a:pt x="58818" y="4826"/>
                      <a:pt x="59803" y="4349"/>
                      <a:pt x="60978" y="4009"/>
                    </a:cubicBezTo>
                    <a:cubicBezTo>
                      <a:pt x="62142" y="3664"/>
                      <a:pt x="63504" y="3474"/>
                      <a:pt x="64890" y="3640"/>
                    </a:cubicBezTo>
                    <a:cubicBezTo>
                      <a:pt x="65567" y="3702"/>
                      <a:pt x="66309" y="3937"/>
                      <a:pt x="66892" y="4197"/>
                    </a:cubicBezTo>
                    <a:cubicBezTo>
                      <a:pt x="67090" y="4296"/>
                      <a:pt x="67326" y="4398"/>
                      <a:pt x="67500" y="4497"/>
                    </a:cubicBezTo>
                    <a:cubicBezTo>
                      <a:pt x="67623" y="4585"/>
                      <a:pt x="67748" y="4673"/>
                      <a:pt x="67882" y="4753"/>
                    </a:cubicBezTo>
                    <a:cubicBezTo>
                      <a:pt x="68139" y="4949"/>
                      <a:pt x="68474" y="5174"/>
                      <a:pt x="68717" y="5452"/>
                    </a:cubicBezTo>
                    <a:cubicBezTo>
                      <a:pt x="69806" y="6496"/>
                      <a:pt x="70524" y="8096"/>
                      <a:pt x="70682" y="9809"/>
                    </a:cubicBezTo>
                    <a:cubicBezTo>
                      <a:pt x="70759" y="10663"/>
                      <a:pt x="70703" y="11551"/>
                      <a:pt x="70470" y="1239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Google Shape;10379;p85">
                <a:extLst>
                  <a:ext uri="{FF2B5EF4-FFF2-40B4-BE49-F238E27FC236}">
                    <a16:creationId xmlns:a16="http://schemas.microsoft.com/office/drawing/2014/main" id="{D6339CAD-E245-4832-8670-CB5F1CC8C22A}"/>
                  </a:ext>
                </a:extLst>
              </p:cNvPr>
              <p:cNvSpPr/>
              <p:nvPr/>
            </p:nvSpPr>
            <p:spPr>
              <a:xfrm>
                <a:off x="3520750" y="2496900"/>
                <a:ext cx="656300" cy="214450"/>
              </a:xfrm>
              <a:custGeom>
                <a:avLst/>
                <a:gdLst/>
                <a:ahLst/>
                <a:cxnLst/>
                <a:rect l="l" t="t" r="r" b="b"/>
                <a:pathLst>
                  <a:path w="26252" h="8578" fill="none" extrusionOk="0">
                    <a:moveTo>
                      <a:pt x="26252" y="8347"/>
                    </a:moveTo>
                    <a:lnTo>
                      <a:pt x="108" y="8577"/>
                    </a:lnTo>
                    <a:lnTo>
                      <a:pt x="108" y="8577"/>
                    </a:lnTo>
                    <a:lnTo>
                      <a:pt x="1" y="281"/>
                    </a:lnTo>
                    <a:cubicBezTo>
                      <a:pt x="3" y="254"/>
                      <a:pt x="27" y="233"/>
                      <a:pt x="57" y="236"/>
                    </a:cubicBezTo>
                    <a:lnTo>
                      <a:pt x="57" y="236"/>
                    </a:lnTo>
                    <a:lnTo>
                      <a:pt x="26091" y="3"/>
                    </a:lnTo>
                    <a:cubicBezTo>
                      <a:pt x="26118" y="0"/>
                      <a:pt x="26142" y="22"/>
                      <a:pt x="26147" y="48"/>
                    </a:cubicBezTo>
                    <a:lnTo>
                      <a:pt x="26252" y="8345"/>
                    </a:lnTo>
                    <a:lnTo>
                      <a:pt x="26252" y="834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Google Shape;10380;p85">
                <a:extLst>
                  <a:ext uri="{FF2B5EF4-FFF2-40B4-BE49-F238E27FC236}">
                    <a16:creationId xmlns:a16="http://schemas.microsoft.com/office/drawing/2014/main" id="{BA0E430C-39BA-4B6E-A469-2131666B2874}"/>
                  </a:ext>
                </a:extLst>
              </p:cNvPr>
              <p:cNvSpPr/>
              <p:nvPr/>
            </p:nvSpPr>
            <p:spPr>
              <a:xfrm>
                <a:off x="3448300" y="2706900"/>
                <a:ext cx="803900" cy="89625"/>
              </a:xfrm>
              <a:custGeom>
                <a:avLst/>
                <a:gdLst/>
                <a:ahLst/>
                <a:cxnLst/>
                <a:rect l="l" t="t" r="r" b="b"/>
                <a:pathLst>
                  <a:path w="32156" h="3585" fill="none" extrusionOk="0">
                    <a:moveTo>
                      <a:pt x="32155" y="3244"/>
                    </a:moveTo>
                    <a:lnTo>
                      <a:pt x="35" y="3584"/>
                    </a:lnTo>
                    <a:lnTo>
                      <a:pt x="35" y="3584"/>
                    </a:lnTo>
                    <a:lnTo>
                      <a:pt x="3" y="399"/>
                    </a:lnTo>
                    <a:cubicBezTo>
                      <a:pt x="0" y="367"/>
                      <a:pt x="27" y="343"/>
                      <a:pt x="57" y="343"/>
                    </a:cubicBezTo>
                    <a:lnTo>
                      <a:pt x="32067" y="1"/>
                    </a:lnTo>
                    <a:cubicBezTo>
                      <a:pt x="32096" y="1"/>
                      <a:pt x="32120" y="25"/>
                      <a:pt x="32123" y="57"/>
                    </a:cubicBezTo>
                    <a:lnTo>
                      <a:pt x="32155" y="3244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Google Shape;10381;p85">
                <a:extLst>
                  <a:ext uri="{FF2B5EF4-FFF2-40B4-BE49-F238E27FC236}">
                    <a16:creationId xmlns:a16="http://schemas.microsoft.com/office/drawing/2014/main" id="{8443C5F7-53B1-41D5-9E2A-78FE395418AB}"/>
                  </a:ext>
                </a:extLst>
              </p:cNvPr>
              <p:cNvSpPr/>
              <p:nvPr/>
            </p:nvSpPr>
            <p:spPr>
              <a:xfrm>
                <a:off x="3674575" y="1339775"/>
                <a:ext cx="324050" cy="308175"/>
              </a:xfrm>
              <a:custGeom>
                <a:avLst/>
                <a:gdLst/>
                <a:ahLst/>
                <a:cxnLst/>
                <a:rect l="l" t="t" r="r" b="b"/>
                <a:pathLst>
                  <a:path w="12962" h="12327" fill="none" extrusionOk="0">
                    <a:moveTo>
                      <a:pt x="6479" y="0"/>
                    </a:moveTo>
                    <a:lnTo>
                      <a:pt x="8484" y="4060"/>
                    </a:lnTo>
                    <a:lnTo>
                      <a:pt x="12961" y="4710"/>
                    </a:lnTo>
                    <a:lnTo>
                      <a:pt x="9720" y="7868"/>
                    </a:lnTo>
                    <a:lnTo>
                      <a:pt x="10486" y="12327"/>
                    </a:lnTo>
                    <a:lnTo>
                      <a:pt x="6479" y="10221"/>
                    </a:lnTo>
                    <a:lnTo>
                      <a:pt x="2476" y="12327"/>
                    </a:lnTo>
                    <a:lnTo>
                      <a:pt x="3241" y="7868"/>
                    </a:lnTo>
                    <a:lnTo>
                      <a:pt x="0" y="4710"/>
                    </a:lnTo>
                    <a:lnTo>
                      <a:pt x="4478" y="406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chemeClr val="tx1"/>
                </a:solidFill>
                <a:prstDash val="solid"/>
                <a:miter lim="2676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3" name="Imagen 2">
            <a:hlinkClick r:id="rId3"/>
            <a:extLst>
              <a:ext uri="{FF2B5EF4-FFF2-40B4-BE49-F238E27FC236}">
                <a16:creationId xmlns:a16="http://schemas.microsoft.com/office/drawing/2014/main" id="{BEED6D10-E2E2-4B75-B029-9A986E5E79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0650" y="1880167"/>
            <a:ext cx="1555102" cy="743533"/>
          </a:xfrm>
          <a:prstGeom prst="rect">
            <a:avLst/>
          </a:prstGeom>
        </p:spPr>
      </p:pic>
      <p:pic>
        <p:nvPicPr>
          <p:cNvPr id="5" name="Imagen 4">
            <a:hlinkClick r:id="rId5"/>
            <a:extLst>
              <a:ext uri="{FF2B5EF4-FFF2-40B4-BE49-F238E27FC236}">
                <a16:creationId xmlns:a16="http://schemas.microsoft.com/office/drawing/2014/main" id="{7D5384FD-C02F-44DC-8D12-A7BC4C6241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7368" y="2033193"/>
            <a:ext cx="1555102" cy="522203"/>
          </a:xfrm>
          <a:prstGeom prst="rect">
            <a:avLst/>
          </a:prstGeom>
        </p:spPr>
      </p:pic>
      <p:pic>
        <p:nvPicPr>
          <p:cNvPr id="9" name="Imagen 8">
            <a:hlinkClick r:id="rId7"/>
            <a:extLst>
              <a:ext uri="{FF2B5EF4-FFF2-40B4-BE49-F238E27FC236}">
                <a16:creationId xmlns:a16="http://schemas.microsoft.com/office/drawing/2014/main" id="{86A77CBA-F6B2-409A-827B-9890410285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43918" y="424851"/>
            <a:ext cx="2159401" cy="10197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04B4ED8-BC28-4515-8D71-70897824BA29}"/>
              </a:ext>
            </a:extLst>
          </p:cNvPr>
          <p:cNvSpPr txBox="1"/>
          <p:nvPr/>
        </p:nvSpPr>
        <p:spPr>
          <a:xfrm>
            <a:off x="918171" y="3372443"/>
            <a:ext cx="7410893" cy="14788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200"/>
              </a:lnSpc>
              <a:spcAft>
                <a:spcPts val="3600"/>
              </a:spcAft>
            </a:pP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 motivos para utilizar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 el desarrollo de la aplicación web fueron: los conocimientos previos adquiridos en el módulo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“Desarrollo Web en Entorno Cliente”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 la facilidad para organizar el código por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componentes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servicios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separando las vistas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HTML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de los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estilos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de los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controladores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en cada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componente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algo que en los otros dos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frameworks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no era posible.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47"/>
          <p:cNvSpPr txBox="1">
            <a:spLocks noGrp="1"/>
          </p:cNvSpPr>
          <p:nvPr>
            <p:ph type="title"/>
          </p:nvPr>
        </p:nvSpPr>
        <p:spPr>
          <a:xfrm>
            <a:off x="2545950" y="327349"/>
            <a:ext cx="4052100" cy="6295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CONCLUSIONES</a:t>
            </a:r>
            <a:endParaRPr sz="3200" dirty="0"/>
          </a:p>
        </p:txBody>
      </p:sp>
      <p:grpSp>
        <p:nvGrpSpPr>
          <p:cNvPr id="132" name="Google Shape;10211;p85">
            <a:extLst>
              <a:ext uri="{FF2B5EF4-FFF2-40B4-BE49-F238E27FC236}">
                <a16:creationId xmlns:a16="http://schemas.microsoft.com/office/drawing/2014/main" id="{142DFCA7-BAC9-4594-AA4B-6F075E4AC50E}"/>
              </a:ext>
            </a:extLst>
          </p:cNvPr>
          <p:cNvGrpSpPr/>
          <p:nvPr/>
        </p:nvGrpSpPr>
        <p:grpSpPr>
          <a:xfrm>
            <a:off x="549018" y="1057606"/>
            <a:ext cx="8045963" cy="3758545"/>
            <a:chOff x="238125" y="1188750"/>
            <a:chExt cx="7140450" cy="3335550"/>
          </a:xfrm>
        </p:grpSpPr>
        <p:sp>
          <p:nvSpPr>
            <p:cNvPr id="133" name="Google Shape;10212;p85">
              <a:extLst>
                <a:ext uri="{FF2B5EF4-FFF2-40B4-BE49-F238E27FC236}">
                  <a16:creationId xmlns:a16="http://schemas.microsoft.com/office/drawing/2014/main" id="{4AECA52B-F22E-48F7-AAAC-E807A0686DFB}"/>
                </a:ext>
              </a:extLst>
            </p:cNvPr>
            <p:cNvSpPr/>
            <p:nvPr/>
          </p:nvSpPr>
          <p:spPr>
            <a:xfrm>
              <a:off x="238125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0"/>
                  </a:moveTo>
                  <a:cubicBezTo>
                    <a:pt x="1801" y="6"/>
                    <a:pt x="6" y="1801"/>
                    <a:pt x="0" y="4021"/>
                  </a:cubicBezTo>
                  <a:lnTo>
                    <a:pt x="0" y="59338"/>
                  </a:lnTo>
                  <a:cubicBezTo>
                    <a:pt x="6" y="61552"/>
                    <a:pt x="1801" y="63354"/>
                    <a:pt x="4021" y="63359"/>
                  </a:cubicBezTo>
                  <a:lnTo>
                    <a:pt x="98272" y="63359"/>
                  </a:lnTo>
                  <a:cubicBezTo>
                    <a:pt x="99963" y="41512"/>
                    <a:pt x="118098" y="24204"/>
                    <a:pt x="140280" y="23813"/>
                  </a:cubicBezTo>
                  <a:lnTo>
                    <a:pt x="140280" y="4021"/>
                  </a:lnTo>
                  <a:cubicBezTo>
                    <a:pt x="140275" y="1801"/>
                    <a:pt x="138474" y="6"/>
                    <a:pt x="136259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Google Shape;10213;p85">
              <a:extLst>
                <a:ext uri="{FF2B5EF4-FFF2-40B4-BE49-F238E27FC236}">
                  <a16:creationId xmlns:a16="http://schemas.microsoft.com/office/drawing/2014/main" id="{AE1F4781-E0C1-42CB-88C8-C2ECE1607526}"/>
                </a:ext>
              </a:extLst>
            </p:cNvPr>
            <p:cNvSpPr/>
            <p:nvPr/>
          </p:nvSpPr>
          <p:spPr>
            <a:xfrm>
              <a:off x="238125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1" y="1"/>
                  </a:moveTo>
                  <a:cubicBezTo>
                    <a:pt x="1801" y="6"/>
                    <a:pt x="6" y="1808"/>
                    <a:pt x="0" y="4022"/>
                  </a:cubicBezTo>
                  <a:lnTo>
                    <a:pt x="0" y="59339"/>
                  </a:lnTo>
                  <a:cubicBezTo>
                    <a:pt x="6" y="61559"/>
                    <a:pt x="1801" y="63354"/>
                    <a:pt x="4021" y="63360"/>
                  </a:cubicBezTo>
                  <a:lnTo>
                    <a:pt x="136259" y="63360"/>
                  </a:lnTo>
                  <a:cubicBezTo>
                    <a:pt x="138474" y="63354"/>
                    <a:pt x="140275" y="61559"/>
                    <a:pt x="140280" y="59339"/>
                  </a:cubicBezTo>
                  <a:lnTo>
                    <a:pt x="140280" y="39547"/>
                  </a:lnTo>
                  <a:cubicBezTo>
                    <a:pt x="118098" y="39155"/>
                    <a:pt x="99963" y="21848"/>
                    <a:pt x="9827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Google Shape;10214;p85">
              <a:extLst>
                <a:ext uri="{FF2B5EF4-FFF2-40B4-BE49-F238E27FC236}">
                  <a16:creationId xmlns:a16="http://schemas.microsoft.com/office/drawing/2014/main" id="{192211B5-4F4C-4A87-84AC-927E79537D8B}"/>
                </a:ext>
              </a:extLst>
            </p:cNvPr>
            <p:cNvSpPr/>
            <p:nvPr/>
          </p:nvSpPr>
          <p:spPr>
            <a:xfrm>
              <a:off x="3871550" y="118875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4022" y="0"/>
                  </a:moveTo>
                  <a:cubicBezTo>
                    <a:pt x="1807" y="6"/>
                    <a:pt x="6" y="1801"/>
                    <a:pt x="0" y="4021"/>
                  </a:cubicBezTo>
                  <a:lnTo>
                    <a:pt x="0" y="24017"/>
                  </a:lnTo>
                  <a:cubicBezTo>
                    <a:pt x="20553" y="26066"/>
                    <a:pt x="36886" y="42675"/>
                    <a:pt x="38494" y="63359"/>
                  </a:cubicBezTo>
                  <a:lnTo>
                    <a:pt x="136260" y="63359"/>
                  </a:lnTo>
                  <a:cubicBezTo>
                    <a:pt x="138480" y="63354"/>
                    <a:pt x="140275" y="61552"/>
                    <a:pt x="140281" y="59338"/>
                  </a:cubicBezTo>
                  <a:lnTo>
                    <a:pt x="140281" y="4021"/>
                  </a:lnTo>
                  <a:cubicBezTo>
                    <a:pt x="140275" y="1801"/>
                    <a:pt x="138480" y="6"/>
                    <a:pt x="13626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Google Shape;10215;p85">
              <a:extLst>
                <a:ext uri="{FF2B5EF4-FFF2-40B4-BE49-F238E27FC236}">
                  <a16:creationId xmlns:a16="http://schemas.microsoft.com/office/drawing/2014/main" id="{042BAB93-50DC-4C8F-BC55-089A81396BBA}"/>
                </a:ext>
              </a:extLst>
            </p:cNvPr>
            <p:cNvSpPr/>
            <p:nvPr/>
          </p:nvSpPr>
          <p:spPr>
            <a:xfrm>
              <a:off x="3871550" y="2940300"/>
              <a:ext cx="3507025" cy="1584000"/>
            </a:xfrm>
            <a:custGeom>
              <a:avLst/>
              <a:gdLst/>
              <a:ahLst/>
              <a:cxnLst/>
              <a:rect l="l" t="t" r="r" b="b"/>
              <a:pathLst>
                <a:path w="140281" h="63360" extrusionOk="0">
                  <a:moveTo>
                    <a:pt x="38494" y="1"/>
                  </a:moveTo>
                  <a:cubicBezTo>
                    <a:pt x="36886" y="20680"/>
                    <a:pt x="20553" y="37294"/>
                    <a:pt x="0" y="39343"/>
                  </a:cubicBezTo>
                  <a:lnTo>
                    <a:pt x="0" y="59339"/>
                  </a:lnTo>
                  <a:cubicBezTo>
                    <a:pt x="6" y="61559"/>
                    <a:pt x="1807" y="63354"/>
                    <a:pt x="4022" y="63360"/>
                  </a:cubicBezTo>
                  <a:lnTo>
                    <a:pt x="136260" y="63360"/>
                  </a:lnTo>
                  <a:cubicBezTo>
                    <a:pt x="138480" y="63354"/>
                    <a:pt x="140275" y="61559"/>
                    <a:pt x="140281" y="59339"/>
                  </a:cubicBezTo>
                  <a:lnTo>
                    <a:pt x="140281" y="4022"/>
                  </a:lnTo>
                  <a:cubicBezTo>
                    <a:pt x="140275" y="1808"/>
                    <a:pt x="138480" y="6"/>
                    <a:pt x="136260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Google Shape;10216;p85">
              <a:extLst>
                <a:ext uri="{FF2B5EF4-FFF2-40B4-BE49-F238E27FC236}">
                  <a16:creationId xmlns:a16="http://schemas.microsoft.com/office/drawing/2014/main" id="{4041486E-7E95-40A3-A45C-416A46E67FC5}"/>
                </a:ext>
              </a:extLst>
            </p:cNvPr>
            <p:cNvSpPr/>
            <p:nvPr/>
          </p:nvSpPr>
          <p:spPr>
            <a:xfrm>
              <a:off x="2842425" y="1934600"/>
              <a:ext cx="1843850" cy="1843850"/>
            </a:xfrm>
            <a:custGeom>
              <a:avLst/>
              <a:gdLst/>
              <a:ahLst/>
              <a:cxnLst/>
              <a:rect l="l" t="t" r="r" b="b"/>
              <a:pathLst>
                <a:path w="73754" h="73754" extrusionOk="0">
                  <a:moveTo>
                    <a:pt x="36880" y="0"/>
                  </a:moveTo>
                  <a:cubicBezTo>
                    <a:pt x="36621" y="0"/>
                    <a:pt x="36362" y="6"/>
                    <a:pt x="36108" y="11"/>
                  </a:cubicBezTo>
                  <a:cubicBezTo>
                    <a:pt x="17253" y="397"/>
                    <a:pt x="1834" y="15011"/>
                    <a:pt x="154" y="33525"/>
                  </a:cubicBezTo>
                  <a:cubicBezTo>
                    <a:pt x="55" y="34627"/>
                    <a:pt x="0" y="35745"/>
                    <a:pt x="0" y="36874"/>
                  </a:cubicBezTo>
                  <a:cubicBezTo>
                    <a:pt x="0" y="38009"/>
                    <a:pt x="55" y="39122"/>
                    <a:pt x="154" y="40229"/>
                  </a:cubicBezTo>
                  <a:cubicBezTo>
                    <a:pt x="1834" y="58749"/>
                    <a:pt x="17253" y="73357"/>
                    <a:pt x="36108" y="73743"/>
                  </a:cubicBezTo>
                  <a:cubicBezTo>
                    <a:pt x="36362" y="73748"/>
                    <a:pt x="36621" y="73754"/>
                    <a:pt x="36880" y="73754"/>
                  </a:cubicBezTo>
                  <a:cubicBezTo>
                    <a:pt x="38312" y="73754"/>
                    <a:pt x="39744" y="73666"/>
                    <a:pt x="41165" y="73500"/>
                  </a:cubicBezTo>
                  <a:cubicBezTo>
                    <a:pt x="58391" y="71495"/>
                    <a:pt x="72030" y="57581"/>
                    <a:pt x="73600" y="40229"/>
                  </a:cubicBezTo>
                  <a:cubicBezTo>
                    <a:pt x="73699" y="39127"/>
                    <a:pt x="73754" y="38009"/>
                    <a:pt x="73754" y="36874"/>
                  </a:cubicBezTo>
                  <a:cubicBezTo>
                    <a:pt x="73754" y="35745"/>
                    <a:pt x="73699" y="34632"/>
                    <a:pt x="73600" y="33525"/>
                  </a:cubicBezTo>
                  <a:cubicBezTo>
                    <a:pt x="72024" y="16173"/>
                    <a:pt x="58391" y="2259"/>
                    <a:pt x="41165" y="254"/>
                  </a:cubicBezTo>
                  <a:cubicBezTo>
                    <a:pt x="39744" y="88"/>
                    <a:pt x="38312" y="0"/>
                    <a:pt x="36880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95EC2451-B495-4092-B3A9-82774450377D}"/>
              </a:ext>
            </a:extLst>
          </p:cNvPr>
          <p:cNvSpPr txBox="1"/>
          <p:nvPr/>
        </p:nvSpPr>
        <p:spPr>
          <a:xfrm>
            <a:off x="3544164" y="2224027"/>
            <a:ext cx="1956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Conclusión general</a:t>
            </a:r>
          </a:p>
          <a:p>
            <a:pPr algn="ctr"/>
            <a:r>
              <a:rPr lang="es-ES_tradnl" sz="1200" dirty="0">
                <a:solidFill>
                  <a:schemeClr val="accent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 veía complicado cumplir todos los requisitos, pero se ha logrado crear un cliente web funcional, intuitivo y de diseño atractivo.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FA73FEE-D250-4D05-BA6C-127378980D84}"/>
              </a:ext>
            </a:extLst>
          </p:cNvPr>
          <p:cNvSpPr txBox="1"/>
          <p:nvPr/>
        </p:nvSpPr>
        <p:spPr>
          <a:xfrm>
            <a:off x="572121" y="1088154"/>
            <a:ext cx="28508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u="sng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Conclusión 1</a:t>
            </a:r>
            <a:r>
              <a:rPr lang="es-ES_tradnl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han podido cumplirse todos los aspectos planteados por mal funcionamiento del </a:t>
            </a:r>
            <a:r>
              <a:rPr lang="es-ES_tradnl" sz="1200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s-ES_tradnl" sz="1200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logout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 la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API </a:t>
            </a:r>
            <a:r>
              <a:rPr lang="es-ES_tradnl" sz="1200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Rest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 servidor, aplicando una solución alternativa. Los formularios de modificación de algunas entidades no funcionan por falta de de petición de tipo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PUT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67115D2-9363-4DB8-AD6D-43DA825363CD}"/>
              </a:ext>
            </a:extLst>
          </p:cNvPr>
          <p:cNvSpPr txBox="1"/>
          <p:nvPr/>
        </p:nvSpPr>
        <p:spPr>
          <a:xfrm>
            <a:off x="5500673" y="1349878"/>
            <a:ext cx="2732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u="sng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Conclusión 2</a:t>
            </a:r>
            <a:r>
              <a:rPr lang="es-ES_tradnl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Se ha logrado organizar el cliente web en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componentes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</a:t>
            </a:r>
            <a:r>
              <a:rPr lang="es-ES_tradnl" sz="12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servicios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así como establecer unos estilos generales consistentes a lo largo de toda la aplicación.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55D1DEA-5311-4332-8696-7DBC65AF7B22}"/>
              </a:ext>
            </a:extLst>
          </p:cNvPr>
          <p:cNvSpPr txBox="1"/>
          <p:nvPr/>
        </p:nvSpPr>
        <p:spPr>
          <a:xfrm>
            <a:off x="658711" y="3375550"/>
            <a:ext cx="2715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u="sng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Conclusión 3</a:t>
            </a:r>
            <a:r>
              <a:rPr lang="es-ES_tradnl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El enfoque dado a la aplicación hasta el momento hace que su uso resulte sencillo y sienta las bases del rumbo a seguir en cuanto a usabilidad de la aplicación web.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F6E6DF5-5BBC-4214-9ABC-CBDBD255ED49}"/>
              </a:ext>
            </a:extLst>
          </p:cNvPr>
          <p:cNvSpPr txBox="1"/>
          <p:nvPr/>
        </p:nvSpPr>
        <p:spPr>
          <a:xfrm>
            <a:off x="5643102" y="3375551"/>
            <a:ext cx="25295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200" b="1" u="sng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Conclusión 4</a:t>
            </a:r>
            <a:r>
              <a:rPr lang="es-ES_tradnl" sz="1200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  <a:r>
              <a:rPr lang="es-ES_tradnl" sz="12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 memoria ofrece una visión global suficientemente clara de los antecedentes del proyecto, del trabajo desarrollado y el enfoque posterior.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61"/>
          <p:cNvSpPr txBox="1">
            <a:spLocks noGrp="1"/>
          </p:cNvSpPr>
          <p:nvPr>
            <p:ph type="title"/>
          </p:nvPr>
        </p:nvSpPr>
        <p:spPr>
          <a:xfrm>
            <a:off x="276446" y="491240"/>
            <a:ext cx="4960130" cy="550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PROYECTO DESARROLLADO POR</a:t>
            </a:r>
            <a:endParaRPr sz="3200" dirty="0"/>
          </a:p>
        </p:txBody>
      </p:sp>
      <p:sp>
        <p:nvSpPr>
          <p:cNvPr id="1623" name="Google Shape;1623;p61"/>
          <p:cNvSpPr txBox="1">
            <a:spLocks noGrp="1"/>
          </p:cNvSpPr>
          <p:nvPr>
            <p:ph type="title" idx="2"/>
          </p:nvPr>
        </p:nvSpPr>
        <p:spPr>
          <a:xfrm>
            <a:off x="1991527" y="3146792"/>
            <a:ext cx="2837267" cy="4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dirty="0"/>
              <a:t>Lucía González Martín</a:t>
            </a:r>
            <a:endParaRPr sz="2300" dirty="0"/>
          </a:p>
        </p:txBody>
      </p:sp>
      <p:sp>
        <p:nvSpPr>
          <p:cNvPr id="1624" name="Google Shape;1624;p61"/>
          <p:cNvSpPr txBox="1">
            <a:spLocks noGrp="1"/>
          </p:cNvSpPr>
          <p:nvPr>
            <p:ph type="title" idx="3"/>
          </p:nvPr>
        </p:nvSpPr>
        <p:spPr>
          <a:xfrm>
            <a:off x="1520458" y="3540216"/>
            <a:ext cx="3308338" cy="550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dirty="0"/>
              <a:t>Alumna de 2º curso del </a:t>
            </a:r>
            <a:r>
              <a:rPr lang="es-ES_tradnl" dirty="0"/>
              <a:t>Ciclo Superior de Desarrollo de Aplicaciones Web</a:t>
            </a:r>
            <a:r>
              <a:rPr lang="en" dirty="0"/>
              <a:t>  </a:t>
            </a:r>
            <a:endParaRPr dirty="0"/>
          </a:p>
        </p:txBody>
      </p:sp>
      <p:grpSp>
        <p:nvGrpSpPr>
          <p:cNvPr id="1629" name="Google Shape;1629;p61"/>
          <p:cNvGrpSpPr/>
          <p:nvPr/>
        </p:nvGrpSpPr>
        <p:grpSpPr>
          <a:xfrm rot="-840">
            <a:off x="4350656" y="-38283"/>
            <a:ext cx="442687" cy="497323"/>
            <a:chOff x="2047425" y="139025"/>
            <a:chExt cx="1082100" cy="301975"/>
          </a:xfrm>
        </p:grpSpPr>
        <p:cxnSp>
          <p:nvCxnSpPr>
            <p:cNvPr id="1630" name="Google Shape;1630;p61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1" name="Google Shape;1631;p61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2" name="Google Shape;1632;p61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3" name="Google Shape;1633;p61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4" name="Google Shape;1634;p61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5" name="Google Shape;1635;p61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6" name="Google Shape;1636;p61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7" name="Google Shape;1637;p61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CD82F8E0-DF9C-4A96-928B-C4D6E88945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6995"/>
          <a:stretch/>
        </p:blipFill>
        <p:spPr>
          <a:xfrm>
            <a:off x="4921477" y="1265244"/>
            <a:ext cx="1804321" cy="2670626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EA0BC28A-A241-4682-B0D9-E659C05E700C}"/>
              </a:ext>
            </a:extLst>
          </p:cNvPr>
          <p:cNvSpPr/>
          <p:nvPr/>
        </p:nvSpPr>
        <p:spPr>
          <a:xfrm>
            <a:off x="4828796" y="1161044"/>
            <a:ext cx="1989685" cy="287902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76"/>
          <p:cNvSpPr txBox="1"/>
          <p:nvPr/>
        </p:nvSpPr>
        <p:spPr>
          <a:xfrm>
            <a:off x="720000" y="1836052"/>
            <a:ext cx="4010018" cy="2391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400" dirty="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PLANTILLA POWERPOINT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dirty="0">
                <a:solidFill>
                  <a:srgbClr val="BB4697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endParaRPr lang="es-ES_tradnl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Fjall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ILUSTRACIONES</a:t>
            </a:r>
            <a:endParaRPr sz="2400" dirty="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1600" dirty="0">
                <a:solidFill>
                  <a:srgbClr val="BB4697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</a:t>
            </a:r>
            <a:r>
              <a:rPr lang="es-ES_tradnl" sz="1600" dirty="0">
                <a:solidFill>
                  <a:schemeClr val="accent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reepik</a:t>
            </a:r>
            <a:br>
              <a:rPr lang="en" dirty="0">
                <a:solidFill>
                  <a:schemeClr val="accent2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dirty="0">
              <a:solidFill>
                <a:schemeClr val="accent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rPr>
              <a:t>ICONOS</a:t>
            </a:r>
            <a:endParaRPr sz="2400" dirty="0">
              <a:solidFill>
                <a:schemeClr val="accent2"/>
              </a:solidFill>
              <a:latin typeface="Fjalla One"/>
              <a:ea typeface="Fjalla One"/>
              <a:cs typeface="Fjalla One"/>
              <a:sym typeface="Fjalla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accent2"/>
                </a:solidFill>
                <a:uFill>
                  <a:noFill/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endParaRPr lang="en-US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53" name="Google Shape;2653;p7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300" cy="80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RECURSOS</a:t>
            </a:r>
            <a:endParaRPr dirty="0"/>
          </a:p>
        </p:txBody>
      </p:sp>
      <p:grpSp>
        <p:nvGrpSpPr>
          <p:cNvPr id="6" name="Google Shape;13704;p91">
            <a:extLst>
              <a:ext uri="{FF2B5EF4-FFF2-40B4-BE49-F238E27FC236}">
                <a16:creationId xmlns:a16="http://schemas.microsoft.com/office/drawing/2014/main" id="{5590275D-14D3-466C-9E69-96AEDA8A7E9E}"/>
              </a:ext>
            </a:extLst>
          </p:cNvPr>
          <p:cNvGrpSpPr/>
          <p:nvPr/>
        </p:nvGrpSpPr>
        <p:grpSpPr>
          <a:xfrm>
            <a:off x="4854624" y="1646733"/>
            <a:ext cx="2731919" cy="2504542"/>
            <a:chOff x="2903337" y="4279032"/>
            <a:chExt cx="382519" cy="350682"/>
          </a:xfrm>
          <a:solidFill>
            <a:schemeClr val="tx1"/>
          </a:solidFill>
        </p:grpSpPr>
        <p:sp>
          <p:nvSpPr>
            <p:cNvPr id="7" name="Google Shape;13705;p91">
              <a:extLst>
                <a:ext uri="{FF2B5EF4-FFF2-40B4-BE49-F238E27FC236}">
                  <a16:creationId xmlns:a16="http://schemas.microsoft.com/office/drawing/2014/main" id="{5C8FF3E5-6650-47FD-ADEA-5FDB3ED02C00}"/>
                </a:ext>
              </a:extLst>
            </p:cNvPr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Google Shape;13706;p91">
              <a:extLst>
                <a:ext uri="{FF2B5EF4-FFF2-40B4-BE49-F238E27FC236}">
                  <a16:creationId xmlns:a16="http://schemas.microsoft.com/office/drawing/2014/main" id="{81A5A1D6-AE51-4EAA-8220-66DE1AC62BAE}"/>
                </a:ext>
              </a:extLst>
            </p:cNvPr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Google Shape;13707;p91">
              <a:extLst>
                <a:ext uri="{FF2B5EF4-FFF2-40B4-BE49-F238E27FC236}">
                  <a16:creationId xmlns:a16="http://schemas.microsoft.com/office/drawing/2014/main" id="{496761AA-6676-4808-BFBC-1CBE271DB069}"/>
                </a:ext>
              </a:extLst>
            </p:cNvPr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Google Shape;13708;p91">
              <a:extLst>
                <a:ext uri="{FF2B5EF4-FFF2-40B4-BE49-F238E27FC236}">
                  <a16:creationId xmlns:a16="http://schemas.microsoft.com/office/drawing/2014/main" id="{45C5D3B3-C921-46C6-A0E6-AE1BE0123628}"/>
                </a:ext>
              </a:extLst>
            </p:cNvPr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Google Shape;13709;p91">
              <a:extLst>
                <a:ext uri="{FF2B5EF4-FFF2-40B4-BE49-F238E27FC236}">
                  <a16:creationId xmlns:a16="http://schemas.microsoft.com/office/drawing/2014/main" id="{810AF8DB-60ED-4759-A7EF-3247548AAC0E}"/>
                </a:ext>
              </a:extLst>
            </p:cNvPr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Google Shape;13710;p91">
              <a:extLst>
                <a:ext uri="{FF2B5EF4-FFF2-40B4-BE49-F238E27FC236}">
                  <a16:creationId xmlns:a16="http://schemas.microsoft.com/office/drawing/2014/main" id="{793263BA-8462-4567-9D37-9954FBDD9D9C}"/>
                </a:ext>
              </a:extLst>
            </p:cNvPr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Google Shape;13711;p91">
              <a:extLst>
                <a:ext uri="{FF2B5EF4-FFF2-40B4-BE49-F238E27FC236}">
                  <a16:creationId xmlns:a16="http://schemas.microsoft.com/office/drawing/2014/main" id="{936C1D43-D88B-4BA6-A787-3644BD6E7EC9}"/>
                </a:ext>
              </a:extLst>
            </p:cNvPr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3712;p91">
              <a:extLst>
                <a:ext uri="{FF2B5EF4-FFF2-40B4-BE49-F238E27FC236}">
                  <a16:creationId xmlns:a16="http://schemas.microsoft.com/office/drawing/2014/main" id="{AD380E13-D55F-46D5-BECA-10AD2A01EA05}"/>
                </a:ext>
              </a:extLst>
            </p:cNvPr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13713;p91">
              <a:extLst>
                <a:ext uri="{FF2B5EF4-FFF2-40B4-BE49-F238E27FC236}">
                  <a16:creationId xmlns:a16="http://schemas.microsoft.com/office/drawing/2014/main" id="{176A09B3-E0FF-4535-9A50-25939CE029C6}"/>
                </a:ext>
              </a:extLst>
            </p:cNvPr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Google Shape;13714;p91">
              <a:extLst>
                <a:ext uri="{FF2B5EF4-FFF2-40B4-BE49-F238E27FC236}">
                  <a16:creationId xmlns:a16="http://schemas.microsoft.com/office/drawing/2014/main" id="{6B3520F8-2FB4-4630-B041-FA26AA57ED4E}"/>
                </a:ext>
              </a:extLst>
            </p:cNvPr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3715;p91">
              <a:extLst>
                <a:ext uri="{FF2B5EF4-FFF2-40B4-BE49-F238E27FC236}">
                  <a16:creationId xmlns:a16="http://schemas.microsoft.com/office/drawing/2014/main" id="{02D0F90F-DEDC-486E-A2B4-75470ED3AC8C}"/>
                </a:ext>
              </a:extLst>
            </p:cNvPr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Google Shape;13716;p91">
              <a:extLst>
                <a:ext uri="{FF2B5EF4-FFF2-40B4-BE49-F238E27FC236}">
                  <a16:creationId xmlns:a16="http://schemas.microsoft.com/office/drawing/2014/main" id="{15B15D69-D974-45DD-8990-589E5FC9CFD0}"/>
                </a:ext>
              </a:extLst>
            </p:cNvPr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Google Shape;13717;p91">
              <a:extLst>
                <a:ext uri="{FF2B5EF4-FFF2-40B4-BE49-F238E27FC236}">
                  <a16:creationId xmlns:a16="http://schemas.microsoft.com/office/drawing/2014/main" id="{60E59319-427E-48AF-AB64-D7615FC4438F}"/>
                </a:ext>
              </a:extLst>
            </p:cNvPr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Google Shape;13718;p91">
              <a:extLst>
                <a:ext uri="{FF2B5EF4-FFF2-40B4-BE49-F238E27FC236}">
                  <a16:creationId xmlns:a16="http://schemas.microsoft.com/office/drawing/2014/main" id="{B9D65806-494D-4208-902D-9788B80DA22D}"/>
                </a:ext>
              </a:extLst>
            </p:cNvPr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Google Shape;13719;p91">
              <a:extLst>
                <a:ext uri="{FF2B5EF4-FFF2-40B4-BE49-F238E27FC236}">
                  <a16:creationId xmlns:a16="http://schemas.microsoft.com/office/drawing/2014/main" id="{E1C696ED-5E11-47A6-BDAC-A6D134B36339}"/>
                </a:ext>
              </a:extLst>
            </p:cNvPr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grpFill/>
            <a:ln>
              <a:solidFill>
                <a:schemeClr val="tx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54"/>
          <p:cNvSpPr txBox="1">
            <a:spLocks noGrp="1"/>
          </p:cNvSpPr>
          <p:nvPr>
            <p:ph type="title"/>
          </p:nvPr>
        </p:nvSpPr>
        <p:spPr>
          <a:xfrm>
            <a:off x="3857043" y="1103836"/>
            <a:ext cx="1429912" cy="10758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FIN</a:t>
            </a:r>
            <a:endParaRPr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41E73BF-DD8A-43AF-8AB4-D258B71A372F}"/>
              </a:ext>
            </a:extLst>
          </p:cNvPr>
          <p:cNvSpPr txBox="1"/>
          <p:nvPr/>
        </p:nvSpPr>
        <p:spPr>
          <a:xfrm>
            <a:off x="2046766" y="2302106"/>
            <a:ext cx="5050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chemeClr val="accent2"/>
                </a:solidFill>
                <a:latin typeface="Fjalla One" panose="020B0604020202020204" charset="0"/>
              </a:rPr>
              <a:t>GRACIAS POR SU ATENCIÓN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3"/>
          <p:cNvSpPr txBox="1">
            <a:spLocks noGrp="1"/>
          </p:cNvSpPr>
          <p:nvPr>
            <p:ph type="title"/>
          </p:nvPr>
        </p:nvSpPr>
        <p:spPr>
          <a:xfrm>
            <a:off x="461533" y="1006974"/>
            <a:ext cx="5030707" cy="65698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JUSTIFICACIÓN</a:t>
            </a:r>
            <a:endParaRPr sz="3200" dirty="0"/>
          </a:p>
        </p:txBody>
      </p:sp>
      <p:sp>
        <p:nvSpPr>
          <p:cNvPr id="885" name="Google Shape;885;p43"/>
          <p:cNvSpPr txBox="1">
            <a:spLocks noGrp="1"/>
          </p:cNvSpPr>
          <p:nvPr>
            <p:ph type="subTitle" idx="1"/>
          </p:nvPr>
        </p:nvSpPr>
        <p:spPr>
          <a:xfrm>
            <a:off x="461533" y="1568261"/>
            <a:ext cx="8220934" cy="25518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ts val="2200"/>
              </a:lnSpc>
              <a:spcBef>
                <a:spcPts val="0"/>
              </a:spcBef>
              <a:spcAft>
                <a:spcPts val="3600"/>
              </a:spcAft>
              <a:buNone/>
            </a:pPr>
            <a:endParaRPr lang="es-ES_tradnl" dirty="0"/>
          </a:p>
          <a:p>
            <a:pPr marL="0" lvl="0" indent="0" algn="ctr" rtl="0">
              <a:lnSpc>
                <a:spcPts val="2200"/>
              </a:lnSpc>
              <a:spcBef>
                <a:spcPts val="0"/>
              </a:spcBef>
              <a:spcAft>
                <a:spcPts val="3600"/>
              </a:spcAft>
              <a:buNone/>
            </a:pPr>
            <a:endParaRPr lang="es-ES_tradnl" dirty="0"/>
          </a:p>
          <a:p>
            <a:pPr marL="0" lvl="0" indent="0" algn="ctr" rtl="0">
              <a:lnSpc>
                <a:spcPts val="22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s-ES_tradnl" dirty="0"/>
              <a:t>Se decidió llevar a cabo este proyecto debido al interés personal en el desarrollo web </a:t>
            </a:r>
            <a:r>
              <a:rPr lang="es-ES_tradnl" i="1" dirty="0" err="1"/>
              <a:t>front-end</a:t>
            </a:r>
            <a:r>
              <a:rPr lang="es-ES_tradnl" dirty="0"/>
              <a:t>. Además, se consideró interesante abordar un proyecto de tipo colaborativo, por representar una oportunidad para conocer la manera de trabajar en las empresas a la hora de desarrollar aplicaciones.</a:t>
            </a:r>
          </a:p>
          <a:p>
            <a:pPr marL="0" lvl="0" indent="0" algn="ctr" rtl="0">
              <a:lnSpc>
                <a:spcPts val="2200"/>
              </a:lnSpc>
              <a:spcBef>
                <a:spcPts val="0"/>
              </a:spcBef>
              <a:spcAft>
                <a:spcPts val="3600"/>
              </a:spcAft>
              <a:buNone/>
            </a:pPr>
            <a:r>
              <a:rPr lang="es-ES_tradnl" dirty="0"/>
              <a:t>La elección de la temática surgió, como ya se ha mencionado, del planteamiento realizado por el IES </a:t>
            </a:r>
            <a:r>
              <a:rPr lang="es-ES_tradnl" i="1" dirty="0"/>
              <a:t>“San Martín”.</a:t>
            </a:r>
          </a:p>
          <a:p>
            <a:pPr marL="0" lvl="0" indent="0" algn="ctr" rtl="0">
              <a:lnSpc>
                <a:spcPts val="2200"/>
              </a:lnSpc>
              <a:spcBef>
                <a:spcPts val="0"/>
              </a:spcBef>
              <a:spcAft>
                <a:spcPts val="3600"/>
              </a:spcAft>
              <a:buNone/>
            </a:pPr>
            <a:endParaRPr dirty="0"/>
          </a:p>
        </p:txBody>
      </p:sp>
      <p:grpSp>
        <p:nvGrpSpPr>
          <p:cNvPr id="886" name="Google Shape;886;p43"/>
          <p:cNvGrpSpPr/>
          <p:nvPr/>
        </p:nvGrpSpPr>
        <p:grpSpPr>
          <a:xfrm>
            <a:off x="-11" y="309523"/>
            <a:ext cx="601215" cy="538572"/>
            <a:chOff x="2047425" y="139025"/>
            <a:chExt cx="1082100" cy="301975"/>
          </a:xfrm>
        </p:grpSpPr>
        <p:cxnSp>
          <p:nvCxnSpPr>
            <p:cNvPr id="887" name="Google Shape;887;p43"/>
            <p:cNvCxnSpPr/>
            <p:nvPr/>
          </p:nvCxnSpPr>
          <p:spPr>
            <a:xfrm>
              <a:off x="2047425" y="31057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8" name="Google Shape;888;p43"/>
            <p:cNvCxnSpPr/>
            <p:nvPr/>
          </p:nvCxnSpPr>
          <p:spPr>
            <a:xfrm>
              <a:off x="2047425" y="3517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9" name="Google Shape;889;p43"/>
            <p:cNvCxnSpPr/>
            <p:nvPr/>
          </p:nvCxnSpPr>
          <p:spPr>
            <a:xfrm>
              <a:off x="2047425" y="3963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0" name="Google Shape;890;p43"/>
            <p:cNvCxnSpPr/>
            <p:nvPr/>
          </p:nvCxnSpPr>
          <p:spPr>
            <a:xfrm>
              <a:off x="2047425" y="4410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1" name="Google Shape;891;p43"/>
            <p:cNvCxnSpPr/>
            <p:nvPr/>
          </p:nvCxnSpPr>
          <p:spPr>
            <a:xfrm>
              <a:off x="2047425" y="139025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2" name="Google Shape;892;p43"/>
            <p:cNvCxnSpPr/>
            <p:nvPr/>
          </p:nvCxnSpPr>
          <p:spPr>
            <a:xfrm>
              <a:off x="2047425" y="1801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3" name="Google Shape;893;p43"/>
            <p:cNvCxnSpPr/>
            <p:nvPr/>
          </p:nvCxnSpPr>
          <p:spPr>
            <a:xfrm>
              <a:off x="2047425" y="22480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4" name="Google Shape;894;p43"/>
            <p:cNvCxnSpPr/>
            <p:nvPr/>
          </p:nvCxnSpPr>
          <p:spPr>
            <a:xfrm>
              <a:off x="2047425" y="269450"/>
              <a:ext cx="1082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1687326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44"/>
          <p:cNvSpPr txBox="1">
            <a:spLocks noGrp="1"/>
          </p:cNvSpPr>
          <p:nvPr>
            <p:ph type="title"/>
          </p:nvPr>
        </p:nvSpPr>
        <p:spPr>
          <a:xfrm>
            <a:off x="624267" y="700420"/>
            <a:ext cx="7445805" cy="172247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300" u="sng" dirty="0"/>
              <a:t>Teleasistencia</a:t>
            </a:r>
            <a:r>
              <a:rPr lang="es-ES_tradnl" sz="2300" dirty="0"/>
              <a:t>. </a:t>
            </a:r>
            <a:r>
              <a:rPr lang="es-ES_tradnl" sz="2300" b="0" dirty="0"/>
              <a:t>Servicio dirigido a colectivos de la tercera edad, personas con diversidad funcional, enfermedades crónicas o víctimas de violencia de género. La labor de los teleoperadores se divide en dos cometidos:</a:t>
            </a:r>
            <a:endParaRPr sz="2300" b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144C3DE-40FA-43EB-99E2-63C17DBDE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603" y="2293290"/>
            <a:ext cx="1609060" cy="160906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FB7F6BF-22D5-47BA-AFD2-E5E1352CE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295" y="2293290"/>
            <a:ext cx="1609060" cy="160906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1050034-F9EA-40A8-9FA2-3DEEB26E2E6D}"/>
              </a:ext>
            </a:extLst>
          </p:cNvPr>
          <p:cNvSpPr txBox="1"/>
          <p:nvPr/>
        </p:nvSpPr>
        <p:spPr>
          <a:xfrm>
            <a:off x="849097" y="3772746"/>
            <a:ext cx="34980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Responder y auxiliar a los usuarios</a:t>
            </a:r>
            <a:endParaRPr lang="es-ES_tradnl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33BBB74-52A0-48F9-A6AA-A80FE75461B7}"/>
              </a:ext>
            </a:extLst>
          </p:cNvPr>
          <p:cNvSpPr txBox="1"/>
          <p:nvPr/>
        </p:nvSpPr>
        <p:spPr>
          <a:xfrm>
            <a:off x="4915749" y="3772746"/>
            <a:ext cx="29001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>
                <a:solidFill>
                  <a:schemeClr val="accent2"/>
                </a:solidFill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Realizar llamadas de agenda</a:t>
            </a:r>
            <a:endParaRPr lang="es-ES_tradnl" sz="1600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568DD5B-428B-4030-B5FF-4C6B5DF22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066" y="250147"/>
            <a:ext cx="4057200" cy="584775"/>
          </a:xfrm>
        </p:spPr>
        <p:txBody>
          <a:bodyPr/>
          <a:lstStyle/>
          <a:p>
            <a:r>
              <a:rPr lang="es-ES_tradnl" sz="3200" dirty="0"/>
              <a:t>OBJETIVOS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74A2748-63F0-4AD4-A545-AA10BF9248FE}"/>
              </a:ext>
            </a:extLst>
          </p:cNvPr>
          <p:cNvSpPr txBox="1"/>
          <p:nvPr/>
        </p:nvSpPr>
        <p:spPr>
          <a:xfrm>
            <a:off x="499727" y="982345"/>
            <a:ext cx="8144539" cy="584775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  <a:lumMod val="25000"/>
                  <a:lumOff val="75000"/>
                  <a:alpha val="54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_tradnl" sz="1600" b="1" u="sng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</a:t>
            </a:r>
            <a:r>
              <a:rPr lang="es-ES_tradnl" sz="16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  <a:r>
              <a:rPr lang="es-ES_tradnl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Inicializar un cliente de </a:t>
            </a:r>
            <a:r>
              <a:rPr lang="es-ES_tradnl" sz="16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Angular </a:t>
            </a:r>
            <a:r>
              <a:rPr lang="es-ES_tradnl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</a:t>
            </a:r>
            <a:r>
              <a:rPr lang="es-ES_tradnl" sz="16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s-ES_tradnl" sz="1600" i="1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routing</a:t>
            </a:r>
            <a:r>
              <a:rPr lang="es-ES_tradnl" sz="16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 través del cual, se desarrollarán las interfaces de usuario de la aplicación de teleasistencia solicitada.</a:t>
            </a:r>
          </a:p>
        </p:txBody>
      </p:sp>
      <p:sp>
        <p:nvSpPr>
          <p:cNvPr id="14" name="Flecha: hacia abajo 13">
            <a:extLst>
              <a:ext uri="{FF2B5EF4-FFF2-40B4-BE49-F238E27FC236}">
                <a16:creationId xmlns:a16="http://schemas.microsoft.com/office/drawing/2014/main" id="{E7CA5C98-9E2A-4F0A-9D37-29AC1C45C272}"/>
              </a:ext>
            </a:extLst>
          </p:cNvPr>
          <p:cNvSpPr/>
          <p:nvPr/>
        </p:nvSpPr>
        <p:spPr>
          <a:xfrm>
            <a:off x="4486941" y="1674370"/>
            <a:ext cx="212652" cy="420245"/>
          </a:xfrm>
          <a:prstGeom prst="down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79FEE6E-3A8E-4670-A04A-C1FCA1548354}"/>
              </a:ext>
            </a:extLst>
          </p:cNvPr>
          <p:cNvSpPr txBox="1"/>
          <p:nvPr/>
        </p:nvSpPr>
        <p:spPr>
          <a:xfrm>
            <a:off x="211768" y="2201865"/>
            <a:ext cx="8750595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u="sng" dirty="0">
                <a:solidFill>
                  <a:schemeClr val="accent2"/>
                </a:solidFill>
              </a:rPr>
              <a:t>ESPECÍFICOS</a:t>
            </a:r>
          </a:p>
          <a:p>
            <a:pPr algn="ctr"/>
            <a:endParaRPr lang="es-ES" u="sng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s-ES_tradnl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1.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Crear una cabecera común, una funcionalidad para realizar 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login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/</a:t>
            </a:r>
            <a:r>
              <a:rPr lang="es-ES_tradnl" i="1" dirty="0" err="1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logout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una página principal y unas ventanas con formularios de creación y modificación de las entidades solicitadas en la propuesta de proyecto.</a:t>
            </a:r>
          </a:p>
          <a:p>
            <a:pPr algn="just"/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s-ES_tradnl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2.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Aplicar a la web unos estilos generales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CSS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consistentes.</a:t>
            </a:r>
          </a:p>
          <a:p>
            <a:pPr algn="just"/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s-ES_tradnl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3.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Efectuar una solución sencilla y con funcionamiento intuitivo.</a:t>
            </a:r>
          </a:p>
          <a:p>
            <a:pPr algn="just"/>
            <a:endParaRPr lang="es-ES_tradnl" dirty="0">
              <a:solidFill>
                <a:schemeClr val="accent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just"/>
            <a:r>
              <a:rPr lang="es-ES_tradnl" b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4. 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Documentar los pasos seguidos usando el software de control de versiones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 un repositorio remoto alojado en </a:t>
            </a:r>
            <a:r>
              <a:rPr lang="es-ES_tradnl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GitHub</a:t>
            </a:r>
            <a:r>
              <a:rPr lang="es-ES_tradnl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Así como, la memoria de proyecto.</a:t>
            </a:r>
          </a:p>
          <a:p>
            <a:pPr algn="ctr"/>
            <a:endParaRPr lang="es-ES_tradnl" u="sng" dirty="0"/>
          </a:p>
        </p:txBody>
      </p:sp>
    </p:spTree>
    <p:extLst>
      <p:ext uri="{BB962C8B-B14F-4D97-AF65-F5344CB8AC3E}">
        <p14:creationId xmlns:p14="http://schemas.microsoft.com/office/powerpoint/2010/main" val="162551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7" name="Google Shape;1307;p50"/>
          <p:cNvSpPr txBox="1">
            <a:spLocks noGrp="1"/>
          </p:cNvSpPr>
          <p:nvPr>
            <p:ph type="title"/>
          </p:nvPr>
        </p:nvSpPr>
        <p:spPr>
          <a:xfrm>
            <a:off x="1244929" y="787831"/>
            <a:ext cx="6669628" cy="63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METODOLOGÍA DE TRABAJO DESARROLLADA</a:t>
            </a:r>
            <a:endParaRPr sz="3200" dirty="0"/>
          </a:p>
        </p:txBody>
      </p:sp>
      <p:sp>
        <p:nvSpPr>
          <p:cNvPr id="1308" name="Google Shape;1308;p50"/>
          <p:cNvSpPr txBox="1">
            <a:spLocks noGrp="1"/>
          </p:cNvSpPr>
          <p:nvPr>
            <p:ph type="title" idx="2"/>
          </p:nvPr>
        </p:nvSpPr>
        <p:spPr>
          <a:xfrm>
            <a:off x="647079" y="3590036"/>
            <a:ext cx="2438742" cy="776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2200" dirty="0"/>
              <a:t>REUNIONES INICIALES EN EL CENTRO</a:t>
            </a:r>
            <a:endParaRPr sz="2200" dirty="0"/>
          </a:p>
        </p:txBody>
      </p:sp>
      <p:sp>
        <p:nvSpPr>
          <p:cNvPr id="1323" name="Google Shape;1323;p50"/>
          <p:cNvSpPr/>
          <p:nvPr/>
        </p:nvSpPr>
        <p:spPr>
          <a:xfrm>
            <a:off x="1652789" y="2198602"/>
            <a:ext cx="427328" cy="433612"/>
          </a:xfrm>
          <a:custGeom>
            <a:avLst/>
            <a:gdLst/>
            <a:ahLst/>
            <a:cxnLst/>
            <a:rect l="l" t="t" r="r" b="b"/>
            <a:pathLst>
              <a:path w="10948" h="11109" extrusionOk="0">
                <a:moveTo>
                  <a:pt x="2620" y="1738"/>
                </a:moveTo>
                <a:lnTo>
                  <a:pt x="2620" y="1738"/>
                </a:lnTo>
                <a:cubicBezTo>
                  <a:pt x="2108" y="2262"/>
                  <a:pt x="2227" y="3107"/>
                  <a:pt x="2846" y="3488"/>
                </a:cubicBezTo>
                <a:cubicBezTo>
                  <a:pt x="2763" y="3524"/>
                  <a:pt x="2704" y="3571"/>
                  <a:pt x="2644" y="3631"/>
                </a:cubicBezTo>
                <a:cubicBezTo>
                  <a:pt x="2275" y="2559"/>
                  <a:pt x="1989" y="2595"/>
                  <a:pt x="2144" y="2238"/>
                </a:cubicBezTo>
                <a:cubicBezTo>
                  <a:pt x="2227" y="2012"/>
                  <a:pt x="2406" y="1845"/>
                  <a:pt x="2620" y="1738"/>
                </a:cubicBezTo>
                <a:close/>
                <a:moveTo>
                  <a:pt x="8740" y="4214"/>
                </a:moveTo>
                <a:cubicBezTo>
                  <a:pt x="8716" y="4345"/>
                  <a:pt x="8716" y="4500"/>
                  <a:pt x="8704" y="4643"/>
                </a:cubicBezTo>
                <a:cubicBezTo>
                  <a:pt x="8645" y="4572"/>
                  <a:pt x="8561" y="4512"/>
                  <a:pt x="8466" y="4452"/>
                </a:cubicBezTo>
                <a:cubicBezTo>
                  <a:pt x="8573" y="4393"/>
                  <a:pt x="8657" y="4298"/>
                  <a:pt x="8740" y="4214"/>
                </a:cubicBezTo>
                <a:close/>
                <a:moveTo>
                  <a:pt x="8025" y="1650"/>
                </a:moveTo>
                <a:cubicBezTo>
                  <a:pt x="8616" y="1650"/>
                  <a:pt x="9126" y="2169"/>
                  <a:pt x="8990" y="2798"/>
                </a:cubicBezTo>
                <a:cubicBezTo>
                  <a:pt x="8978" y="2869"/>
                  <a:pt x="8954" y="2952"/>
                  <a:pt x="8942" y="3036"/>
                </a:cubicBezTo>
                <a:cubicBezTo>
                  <a:pt x="8764" y="2655"/>
                  <a:pt x="8383" y="2381"/>
                  <a:pt x="7919" y="2381"/>
                </a:cubicBezTo>
                <a:cubicBezTo>
                  <a:pt x="7823" y="2381"/>
                  <a:pt x="7752" y="2452"/>
                  <a:pt x="7752" y="2547"/>
                </a:cubicBezTo>
                <a:cubicBezTo>
                  <a:pt x="7752" y="2631"/>
                  <a:pt x="7823" y="2714"/>
                  <a:pt x="7919" y="2714"/>
                </a:cubicBezTo>
                <a:cubicBezTo>
                  <a:pt x="8359" y="2714"/>
                  <a:pt x="8716" y="3071"/>
                  <a:pt x="8716" y="3512"/>
                </a:cubicBezTo>
                <a:cubicBezTo>
                  <a:pt x="8716" y="3964"/>
                  <a:pt x="8359" y="4322"/>
                  <a:pt x="7919" y="4322"/>
                </a:cubicBezTo>
                <a:lnTo>
                  <a:pt x="7907" y="4322"/>
                </a:lnTo>
                <a:cubicBezTo>
                  <a:pt x="7765" y="4329"/>
                  <a:pt x="6934" y="4515"/>
                  <a:pt x="5736" y="4515"/>
                </a:cubicBezTo>
                <a:cubicBezTo>
                  <a:pt x="5124" y="4515"/>
                  <a:pt x="4417" y="4466"/>
                  <a:pt x="3656" y="4322"/>
                </a:cubicBezTo>
                <a:cubicBezTo>
                  <a:pt x="3643" y="4317"/>
                  <a:pt x="3630" y="4315"/>
                  <a:pt x="3617" y="4315"/>
                </a:cubicBezTo>
                <a:cubicBezTo>
                  <a:pt x="3557" y="4315"/>
                  <a:pt x="3497" y="4358"/>
                  <a:pt x="3477" y="4417"/>
                </a:cubicBezTo>
                <a:cubicBezTo>
                  <a:pt x="3454" y="4512"/>
                  <a:pt x="3513" y="4619"/>
                  <a:pt x="3597" y="4643"/>
                </a:cubicBezTo>
                <a:cubicBezTo>
                  <a:pt x="4287" y="4774"/>
                  <a:pt x="5001" y="4857"/>
                  <a:pt x="5740" y="4857"/>
                </a:cubicBezTo>
                <a:lnTo>
                  <a:pt x="5752" y="4857"/>
                </a:lnTo>
                <a:cubicBezTo>
                  <a:pt x="6466" y="4857"/>
                  <a:pt x="7204" y="4798"/>
                  <a:pt x="7930" y="4655"/>
                </a:cubicBezTo>
                <a:cubicBezTo>
                  <a:pt x="8359" y="4655"/>
                  <a:pt x="8716" y="5012"/>
                  <a:pt x="8716" y="5465"/>
                </a:cubicBezTo>
                <a:cubicBezTo>
                  <a:pt x="8716" y="5905"/>
                  <a:pt x="8359" y="6262"/>
                  <a:pt x="7919" y="6262"/>
                </a:cubicBezTo>
                <a:cubicBezTo>
                  <a:pt x="7807" y="6262"/>
                  <a:pt x="7088" y="6463"/>
                  <a:pt x="5862" y="6463"/>
                </a:cubicBezTo>
                <a:cubicBezTo>
                  <a:pt x="5249" y="6463"/>
                  <a:pt x="4509" y="6413"/>
                  <a:pt x="3656" y="6262"/>
                </a:cubicBezTo>
                <a:cubicBezTo>
                  <a:pt x="3649" y="6261"/>
                  <a:pt x="3642" y="6261"/>
                  <a:pt x="3635" y="6261"/>
                </a:cubicBezTo>
                <a:cubicBezTo>
                  <a:pt x="3557" y="6261"/>
                  <a:pt x="3476" y="6318"/>
                  <a:pt x="3466" y="6405"/>
                </a:cubicBezTo>
                <a:cubicBezTo>
                  <a:pt x="3454" y="6488"/>
                  <a:pt x="3513" y="6584"/>
                  <a:pt x="3597" y="6596"/>
                </a:cubicBezTo>
                <a:cubicBezTo>
                  <a:pt x="4370" y="6727"/>
                  <a:pt x="5121" y="6786"/>
                  <a:pt x="5835" y="6786"/>
                </a:cubicBezTo>
                <a:cubicBezTo>
                  <a:pt x="6549" y="6786"/>
                  <a:pt x="7240" y="6727"/>
                  <a:pt x="7930" y="6596"/>
                </a:cubicBezTo>
                <a:cubicBezTo>
                  <a:pt x="8240" y="6596"/>
                  <a:pt x="8526" y="6465"/>
                  <a:pt x="8728" y="6238"/>
                </a:cubicBezTo>
                <a:lnTo>
                  <a:pt x="8728" y="6238"/>
                </a:lnTo>
                <a:cubicBezTo>
                  <a:pt x="8752" y="6536"/>
                  <a:pt x="8776" y="6881"/>
                  <a:pt x="8573" y="7334"/>
                </a:cubicBezTo>
                <a:cubicBezTo>
                  <a:pt x="8454" y="7370"/>
                  <a:pt x="7919" y="7500"/>
                  <a:pt x="6811" y="7560"/>
                </a:cubicBezTo>
                <a:cubicBezTo>
                  <a:pt x="6523" y="7574"/>
                  <a:pt x="6226" y="7581"/>
                  <a:pt x="5931" y="7581"/>
                </a:cubicBezTo>
                <a:cubicBezTo>
                  <a:pt x="5238" y="7581"/>
                  <a:pt x="4559" y="7543"/>
                  <a:pt x="4049" y="7477"/>
                </a:cubicBezTo>
                <a:cubicBezTo>
                  <a:pt x="3263" y="7370"/>
                  <a:pt x="3108" y="7215"/>
                  <a:pt x="3096" y="7203"/>
                </a:cubicBezTo>
                <a:cubicBezTo>
                  <a:pt x="3108" y="6715"/>
                  <a:pt x="3108" y="6191"/>
                  <a:pt x="3061" y="5691"/>
                </a:cubicBezTo>
                <a:cubicBezTo>
                  <a:pt x="3188" y="5623"/>
                  <a:pt x="3279" y="5601"/>
                  <a:pt x="3418" y="5601"/>
                </a:cubicBezTo>
                <a:cubicBezTo>
                  <a:pt x="3697" y="5601"/>
                  <a:pt x="4168" y="5691"/>
                  <a:pt x="5502" y="5691"/>
                </a:cubicBezTo>
                <a:cubicBezTo>
                  <a:pt x="5568" y="5692"/>
                  <a:pt x="5637" y="5692"/>
                  <a:pt x="5707" y="5692"/>
                </a:cubicBezTo>
                <a:cubicBezTo>
                  <a:pt x="6578" y="5692"/>
                  <a:pt x="7678" y="5627"/>
                  <a:pt x="7799" y="5572"/>
                </a:cubicBezTo>
                <a:cubicBezTo>
                  <a:pt x="7962" y="5490"/>
                  <a:pt x="7887" y="5250"/>
                  <a:pt x="7716" y="5250"/>
                </a:cubicBezTo>
                <a:cubicBezTo>
                  <a:pt x="7712" y="5250"/>
                  <a:pt x="7708" y="5250"/>
                  <a:pt x="7704" y="5250"/>
                </a:cubicBezTo>
                <a:cubicBezTo>
                  <a:pt x="7043" y="5304"/>
                  <a:pt x="6391" y="5347"/>
                  <a:pt x="5732" y="5347"/>
                </a:cubicBezTo>
                <a:cubicBezTo>
                  <a:pt x="5655" y="5347"/>
                  <a:pt x="5579" y="5347"/>
                  <a:pt x="5502" y="5345"/>
                </a:cubicBezTo>
                <a:cubicBezTo>
                  <a:pt x="4394" y="5334"/>
                  <a:pt x="3501" y="5250"/>
                  <a:pt x="3442" y="5250"/>
                </a:cubicBezTo>
                <a:cubicBezTo>
                  <a:pt x="3287" y="5250"/>
                  <a:pt x="3144" y="5214"/>
                  <a:pt x="3001" y="5131"/>
                </a:cubicBezTo>
                <a:cubicBezTo>
                  <a:pt x="2942" y="4738"/>
                  <a:pt x="2870" y="4357"/>
                  <a:pt x="2787" y="4000"/>
                </a:cubicBezTo>
                <a:cubicBezTo>
                  <a:pt x="2930" y="3798"/>
                  <a:pt x="3168" y="3667"/>
                  <a:pt x="3418" y="3667"/>
                </a:cubicBezTo>
                <a:cubicBezTo>
                  <a:pt x="4180" y="3810"/>
                  <a:pt x="4954" y="3881"/>
                  <a:pt x="5716" y="3881"/>
                </a:cubicBezTo>
                <a:cubicBezTo>
                  <a:pt x="6549" y="3881"/>
                  <a:pt x="7383" y="3762"/>
                  <a:pt x="7764" y="3667"/>
                </a:cubicBezTo>
                <a:cubicBezTo>
                  <a:pt x="7955" y="3610"/>
                  <a:pt x="7912" y="3342"/>
                  <a:pt x="7727" y="3342"/>
                </a:cubicBezTo>
                <a:cubicBezTo>
                  <a:pt x="7716" y="3342"/>
                  <a:pt x="7704" y="3343"/>
                  <a:pt x="7692" y="3345"/>
                </a:cubicBezTo>
                <a:cubicBezTo>
                  <a:pt x="6962" y="3512"/>
                  <a:pt x="6268" y="3567"/>
                  <a:pt x="5659" y="3567"/>
                </a:cubicBezTo>
                <a:cubicBezTo>
                  <a:pt x="4443" y="3567"/>
                  <a:pt x="3573" y="3345"/>
                  <a:pt x="3454" y="3345"/>
                </a:cubicBezTo>
                <a:cubicBezTo>
                  <a:pt x="3001" y="3345"/>
                  <a:pt x="2644" y="2988"/>
                  <a:pt x="2644" y="2547"/>
                </a:cubicBezTo>
                <a:cubicBezTo>
                  <a:pt x="2644" y="2095"/>
                  <a:pt x="3001" y="1738"/>
                  <a:pt x="3454" y="1738"/>
                </a:cubicBezTo>
                <a:lnTo>
                  <a:pt x="3466" y="1738"/>
                </a:lnTo>
                <a:cubicBezTo>
                  <a:pt x="3477" y="1738"/>
                  <a:pt x="3477" y="1762"/>
                  <a:pt x="3501" y="1762"/>
                </a:cubicBezTo>
                <a:cubicBezTo>
                  <a:pt x="4177" y="2057"/>
                  <a:pt x="4860" y="2207"/>
                  <a:pt x="5550" y="2207"/>
                </a:cubicBezTo>
                <a:cubicBezTo>
                  <a:pt x="5724" y="2207"/>
                  <a:pt x="5898" y="2198"/>
                  <a:pt x="6073" y="2178"/>
                </a:cubicBezTo>
                <a:lnTo>
                  <a:pt x="6073" y="2178"/>
                </a:lnTo>
                <a:cubicBezTo>
                  <a:pt x="5883" y="2333"/>
                  <a:pt x="5621" y="2476"/>
                  <a:pt x="5359" y="2476"/>
                </a:cubicBezTo>
                <a:cubicBezTo>
                  <a:pt x="4811" y="2452"/>
                  <a:pt x="4228" y="2428"/>
                  <a:pt x="3644" y="2369"/>
                </a:cubicBezTo>
                <a:cubicBezTo>
                  <a:pt x="3638" y="2368"/>
                  <a:pt x="3632" y="2368"/>
                  <a:pt x="3626" y="2368"/>
                </a:cubicBezTo>
                <a:cubicBezTo>
                  <a:pt x="3549" y="2368"/>
                  <a:pt x="3477" y="2435"/>
                  <a:pt x="3466" y="2512"/>
                </a:cubicBezTo>
                <a:cubicBezTo>
                  <a:pt x="3454" y="2607"/>
                  <a:pt x="3525" y="2678"/>
                  <a:pt x="3620" y="2690"/>
                </a:cubicBezTo>
                <a:cubicBezTo>
                  <a:pt x="4398" y="2763"/>
                  <a:pt x="5186" y="2808"/>
                  <a:pt x="5967" y="2808"/>
                </a:cubicBezTo>
                <a:cubicBezTo>
                  <a:pt x="6346" y="2808"/>
                  <a:pt x="6724" y="2797"/>
                  <a:pt x="7097" y="2774"/>
                </a:cubicBezTo>
                <a:cubicBezTo>
                  <a:pt x="7192" y="2774"/>
                  <a:pt x="7264" y="2678"/>
                  <a:pt x="7252" y="2595"/>
                </a:cubicBezTo>
                <a:cubicBezTo>
                  <a:pt x="7252" y="2507"/>
                  <a:pt x="7170" y="2439"/>
                  <a:pt x="7092" y="2439"/>
                </a:cubicBezTo>
                <a:cubicBezTo>
                  <a:pt x="7085" y="2439"/>
                  <a:pt x="7079" y="2439"/>
                  <a:pt x="7073" y="2440"/>
                </a:cubicBezTo>
                <a:cubicBezTo>
                  <a:pt x="6787" y="2452"/>
                  <a:pt x="6502" y="2476"/>
                  <a:pt x="6216" y="2476"/>
                </a:cubicBezTo>
                <a:cubicBezTo>
                  <a:pt x="6371" y="2357"/>
                  <a:pt x="6502" y="2214"/>
                  <a:pt x="6597" y="2083"/>
                </a:cubicBezTo>
                <a:cubicBezTo>
                  <a:pt x="6930" y="2012"/>
                  <a:pt x="7264" y="1893"/>
                  <a:pt x="7609" y="1738"/>
                </a:cubicBezTo>
                <a:cubicBezTo>
                  <a:pt x="7747" y="1678"/>
                  <a:pt x="7888" y="1650"/>
                  <a:pt x="8025" y="1650"/>
                </a:cubicBezTo>
                <a:close/>
                <a:moveTo>
                  <a:pt x="8009" y="0"/>
                </a:moveTo>
                <a:cubicBezTo>
                  <a:pt x="7651" y="0"/>
                  <a:pt x="7281" y="75"/>
                  <a:pt x="6918" y="238"/>
                </a:cubicBezTo>
                <a:cubicBezTo>
                  <a:pt x="6448" y="446"/>
                  <a:pt x="5987" y="550"/>
                  <a:pt x="5525" y="550"/>
                </a:cubicBezTo>
                <a:cubicBezTo>
                  <a:pt x="5064" y="550"/>
                  <a:pt x="4603" y="446"/>
                  <a:pt x="4132" y="238"/>
                </a:cubicBezTo>
                <a:cubicBezTo>
                  <a:pt x="3787" y="81"/>
                  <a:pt x="3416" y="3"/>
                  <a:pt x="3046" y="3"/>
                </a:cubicBezTo>
                <a:cubicBezTo>
                  <a:pt x="2714" y="3"/>
                  <a:pt x="2383" y="66"/>
                  <a:pt x="2073" y="190"/>
                </a:cubicBezTo>
                <a:cubicBezTo>
                  <a:pt x="739" y="714"/>
                  <a:pt x="1" y="2262"/>
                  <a:pt x="775" y="3488"/>
                </a:cubicBezTo>
                <a:cubicBezTo>
                  <a:pt x="977" y="3810"/>
                  <a:pt x="1144" y="4214"/>
                  <a:pt x="1251" y="4703"/>
                </a:cubicBezTo>
                <a:cubicBezTo>
                  <a:pt x="1261" y="4779"/>
                  <a:pt x="1323" y="4832"/>
                  <a:pt x="1391" y="4832"/>
                </a:cubicBezTo>
                <a:cubicBezTo>
                  <a:pt x="1408" y="4832"/>
                  <a:pt x="1425" y="4829"/>
                  <a:pt x="1442" y="4822"/>
                </a:cubicBezTo>
                <a:cubicBezTo>
                  <a:pt x="1525" y="4810"/>
                  <a:pt x="1584" y="4714"/>
                  <a:pt x="1561" y="4631"/>
                </a:cubicBezTo>
                <a:cubicBezTo>
                  <a:pt x="1442" y="4119"/>
                  <a:pt x="1263" y="3679"/>
                  <a:pt x="1037" y="3321"/>
                </a:cubicBezTo>
                <a:cubicBezTo>
                  <a:pt x="198" y="2014"/>
                  <a:pt x="1460" y="347"/>
                  <a:pt x="3047" y="347"/>
                </a:cubicBezTo>
                <a:cubicBezTo>
                  <a:pt x="3353" y="347"/>
                  <a:pt x="3672" y="409"/>
                  <a:pt x="3989" y="547"/>
                </a:cubicBezTo>
                <a:cubicBezTo>
                  <a:pt x="4501" y="779"/>
                  <a:pt x="5007" y="895"/>
                  <a:pt x="5513" y="895"/>
                </a:cubicBezTo>
                <a:cubicBezTo>
                  <a:pt x="6019" y="895"/>
                  <a:pt x="6525" y="779"/>
                  <a:pt x="7037" y="547"/>
                </a:cubicBezTo>
                <a:cubicBezTo>
                  <a:pt x="7358" y="404"/>
                  <a:pt x="7683" y="338"/>
                  <a:pt x="7998" y="338"/>
                </a:cubicBezTo>
                <a:cubicBezTo>
                  <a:pt x="9380" y="338"/>
                  <a:pt x="10560" y="1602"/>
                  <a:pt x="10240" y="3095"/>
                </a:cubicBezTo>
                <a:cubicBezTo>
                  <a:pt x="10026" y="4024"/>
                  <a:pt x="9954" y="5072"/>
                  <a:pt x="10014" y="6346"/>
                </a:cubicBezTo>
                <a:cubicBezTo>
                  <a:pt x="10074" y="7655"/>
                  <a:pt x="9359" y="8858"/>
                  <a:pt x="8169" y="9405"/>
                </a:cubicBezTo>
                <a:cubicBezTo>
                  <a:pt x="8049" y="9465"/>
                  <a:pt x="8097" y="9501"/>
                  <a:pt x="7752" y="10513"/>
                </a:cubicBezTo>
                <a:cubicBezTo>
                  <a:pt x="7704" y="10596"/>
                  <a:pt x="7633" y="10763"/>
                  <a:pt x="7538" y="10763"/>
                </a:cubicBezTo>
                <a:cubicBezTo>
                  <a:pt x="7478" y="10763"/>
                  <a:pt x="7478" y="10763"/>
                  <a:pt x="7418" y="10668"/>
                </a:cubicBezTo>
                <a:cubicBezTo>
                  <a:pt x="7276" y="10406"/>
                  <a:pt x="7264" y="10191"/>
                  <a:pt x="7145" y="9822"/>
                </a:cubicBezTo>
                <a:cubicBezTo>
                  <a:pt x="7002" y="9298"/>
                  <a:pt x="7240" y="8751"/>
                  <a:pt x="7740" y="8513"/>
                </a:cubicBezTo>
                <a:cubicBezTo>
                  <a:pt x="8538" y="8143"/>
                  <a:pt x="9062" y="7310"/>
                  <a:pt x="9014" y="6381"/>
                </a:cubicBezTo>
                <a:cubicBezTo>
                  <a:pt x="8954" y="5036"/>
                  <a:pt x="9026" y="3881"/>
                  <a:pt x="9252" y="2869"/>
                </a:cubicBezTo>
                <a:cubicBezTo>
                  <a:pt x="9446" y="2036"/>
                  <a:pt x="8772" y="1321"/>
                  <a:pt x="7976" y="1321"/>
                </a:cubicBezTo>
                <a:cubicBezTo>
                  <a:pt x="7793" y="1321"/>
                  <a:pt x="7605" y="1358"/>
                  <a:pt x="7418" y="1440"/>
                </a:cubicBezTo>
                <a:cubicBezTo>
                  <a:pt x="6781" y="1726"/>
                  <a:pt x="6139" y="1869"/>
                  <a:pt x="5497" y="1869"/>
                </a:cubicBezTo>
                <a:cubicBezTo>
                  <a:pt x="4856" y="1869"/>
                  <a:pt x="4216" y="1726"/>
                  <a:pt x="3585" y="1440"/>
                </a:cubicBezTo>
                <a:cubicBezTo>
                  <a:pt x="3395" y="1357"/>
                  <a:pt x="3206" y="1320"/>
                  <a:pt x="3026" y="1320"/>
                </a:cubicBezTo>
                <a:cubicBezTo>
                  <a:pt x="2152" y="1320"/>
                  <a:pt x="1473" y="2184"/>
                  <a:pt x="1858" y="2786"/>
                </a:cubicBezTo>
                <a:cubicBezTo>
                  <a:pt x="2096" y="3143"/>
                  <a:pt x="2275" y="3560"/>
                  <a:pt x="2406" y="4036"/>
                </a:cubicBezTo>
                <a:cubicBezTo>
                  <a:pt x="2858" y="5536"/>
                  <a:pt x="2763" y="7417"/>
                  <a:pt x="2620" y="8965"/>
                </a:cubicBezTo>
                <a:cubicBezTo>
                  <a:pt x="2587" y="9208"/>
                  <a:pt x="2380" y="9409"/>
                  <a:pt x="2142" y="9409"/>
                </a:cubicBezTo>
                <a:cubicBezTo>
                  <a:pt x="2123" y="9409"/>
                  <a:pt x="2104" y="9408"/>
                  <a:pt x="2084" y="9405"/>
                </a:cubicBezTo>
                <a:cubicBezTo>
                  <a:pt x="1811" y="9382"/>
                  <a:pt x="1620" y="9144"/>
                  <a:pt x="1632" y="8870"/>
                </a:cubicBezTo>
                <a:cubicBezTo>
                  <a:pt x="1739" y="7870"/>
                  <a:pt x="1823" y="6596"/>
                  <a:pt x="1680" y="5417"/>
                </a:cubicBezTo>
                <a:cubicBezTo>
                  <a:pt x="1668" y="5334"/>
                  <a:pt x="1584" y="5274"/>
                  <a:pt x="1501" y="5274"/>
                </a:cubicBezTo>
                <a:cubicBezTo>
                  <a:pt x="1406" y="5286"/>
                  <a:pt x="1346" y="5357"/>
                  <a:pt x="1346" y="5453"/>
                </a:cubicBezTo>
                <a:cubicBezTo>
                  <a:pt x="1489" y="6596"/>
                  <a:pt x="1394" y="7858"/>
                  <a:pt x="1311" y="8846"/>
                </a:cubicBezTo>
                <a:cubicBezTo>
                  <a:pt x="1263" y="9286"/>
                  <a:pt x="1584" y="9691"/>
                  <a:pt x="2037" y="9739"/>
                </a:cubicBezTo>
                <a:cubicBezTo>
                  <a:pt x="2059" y="9741"/>
                  <a:pt x="2082" y="9742"/>
                  <a:pt x="2104" y="9742"/>
                </a:cubicBezTo>
                <a:cubicBezTo>
                  <a:pt x="2518" y="9742"/>
                  <a:pt x="2885" y="9430"/>
                  <a:pt x="2930" y="9001"/>
                </a:cubicBezTo>
                <a:cubicBezTo>
                  <a:pt x="2977" y="8501"/>
                  <a:pt x="3013" y="8024"/>
                  <a:pt x="3037" y="7596"/>
                </a:cubicBezTo>
                <a:cubicBezTo>
                  <a:pt x="3347" y="7739"/>
                  <a:pt x="3918" y="7810"/>
                  <a:pt x="4251" y="7846"/>
                </a:cubicBezTo>
                <a:cubicBezTo>
                  <a:pt x="4751" y="7905"/>
                  <a:pt x="5347" y="7917"/>
                  <a:pt x="5942" y="7917"/>
                </a:cubicBezTo>
                <a:cubicBezTo>
                  <a:pt x="6323" y="7917"/>
                  <a:pt x="6716" y="7905"/>
                  <a:pt x="7085" y="7893"/>
                </a:cubicBezTo>
                <a:cubicBezTo>
                  <a:pt x="7442" y="7870"/>
                  <a:pt x="7883" y="7834"/>
                  <a:pt x="8228" y="7751"/>
                </a:cubicBezTo>
                <a:lnTo>
                  <a:pt x="8228" y="7751"/>
                </a:lnTo>
                <a:cubicBezTo>
                  <a:pt x="7990" y="8036"/>
                  <a:pt x="7764" y="8143"/>
                  <a:pt x="7561" y="8262"/>
                </a:cubicBezTo>
                <a:cubicBezTo>
                  <a:pt x="6966" y="8560"/>
                  <a:pt x="6656" y="9275"/>
                  <a:pt x="6835" y="9929"/>
                </a:cubicBezTo>
                <a:cubicBezTo>
                  <a:pt x="6930" y="10287"/>
                  <a:pt x="6966" y="10537"/>
                  <a:pt x="7145" y="10846"/>
                </a:cubicBezTo>
                <a:cubicBezTo>
                  <a:pt x="7204" y="10965"/>
                  <a:pt x="7299" y="11108"/>
                  <a:pt x="7526" y="11108"/>
                </a:cubicBezTo>
                <a:cubicBezTo>
                  <a:pt x="7533" y="11108"/>
                  <a:pt x="7540" y="11109"/>
                  <a:pt x="7547" y="11109"/>
                </a:cubicBezTo>
                <a:cubicBezTo>
                  <a:pt x="7806" y="11109"/>
                  <a:pt x="7934" y="10899"/>
                  <a:pt x="8049" y="10668"/>
                </a:cubicBezTo>
                <a:cubicBezTo>
                  <a:pt x="8073" y="10596"/>
                  <a:pt x="8014" y="10763"/>
                  <a:pt x="8359" y="9691"/>
                </a:cubicBezTo>
                <a:cubicBezTo>
                  <a:pt x="9645" y="9060"/>
                  <a:pt x="10419" y="7751"/>
                  <a:pt x="10335" y="6346"/>
                </a:cubicBezTo>
                <a:cubicBezTo>
                  <a:pt x="10276" y="5107"/>
                  <a:pt x="10335" y="4060"/>
                  <a:pt x="10550" y="3190"/>
                </a:cubicBezTo>
                <a:cubicBezTo>
                  <a:pt x="10948" y="1453"/>
                  <a:pt x="9589" y="0"/>
                  <a:pt x="80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24" name="Google Shape;1324;p50"/>
          <p:cNvGrpSpPr/>
          <p:nvPr/>
        </p:nvGrpSpPr>
        <p:grpSpPr>
          <a:xfrm>
            <a:off x="4323839" y="2231718"/>
            <a:ext cx="490234" cy="354902"/>
            <a:chOff x="5746938" y="1543503"/>
            <a:chExt cx="387261" cy="280356"/>
          </a:xfrm>
        </p:grpSpPr>
        <p:sp>
          <p:nvSpPr>
            <p:cNvPr id="1325" name="Google Shape;1325;p50"/>
            <p:cNvSpPr/>
            <p:nvPr/>
          </p:nvSpPr>
          <p:spPr>
            <a:xfrm>
              <a:off x="5746938" y="1543503"/>
              <a:ext cx="186256" cy="279591"/>
            </a:xfrm>
            <a:custGeom>
              <a:avLst/>
              <a:gdLst/>
              <a:ahLst/>
              <a:cxnLst/>
              <a:rect l="l" t="t" r="r" b="b"/>
              <a:pathLst>
                <a:path w="5847" h="8777" extrusionOk="0">
                  <a:moveTo>
                    <a:pt x="2712" y="1"/>
                  </a:moveTo>
                  <a:cubicBezTo>
                    <a:pt x="2459" y="1"/>
                    <a:pt x="2198" y="57"/>
                    <a:pt x="1941" y="180"/>
                  </a:cubicBezTo>
                  <a:cubicBezTo>
                    <a:pt x="1846" y="228"/>
                    <a:pt x="1822" y="335"/>
                    <a:pt x="1857" y="406"/>
                  </a:cubicBezTo>
                  <a:cubicBezTo>
                    <a:pt x="1889" y="470"/>
                    <a:pt x="1947" y="502"/>
                    <a:pt x="2004" y="502"/>
                  </a:cubicBezTo>
                  <a:cubicBezTo>
                    <a:pt x="2032" y="502"/>
                    <a:pt x="2060" y="494"/>
                    <a:pt x="2084" y="478"/>
                  </a:cubicBezTo>
                  <a:cubicBezTo>
                    <a:pt x="2292" y="377"/>
                    <a:pt x="2506" y="331"/>
                    <a:pt x="2712" y="331"/>
                  </a:cubicBezTo>
                  <a:cubicBezTo>
                    <a:pt x="3746" y="331"/>
                    <a:pt x="4616" y="1478"/>
                    <a:pt x="3882" y="2609"/>
                  </a:cubicBezTo>
                  <a:cubicBezTo>
                    <a:pt x="3751" y="2823"/>
                    <a:pt x="3751" y="3085"/>
                    <a:pt x="3882" y="3312"/>
                  </a:cubicBezTo>
                  <a:cubicBezTo>
                    <a:pt x="3989" y="3490"/>
                    <a:pt x="3989" y="3728"/>
                    <a:pt x="3882" y="3907"/>
                  </a:cubicBezTo>
                  <a:cubicBezTo>
                    <a:pt x="3751" y="4109"/>
                    <a:pt x="3739" y="4383"/>
                    <a:pt x="3905" y="4633"/>
                  </a:cubicBezTo>
                  <a:cubicBezTo>
                    <a:pt x="4108" y="4967"/>
                    <a:pt x="4203" y="5359"/>
                    <a:pt x="4108" y="5752"/>
                  </a:cubicBezTo>
                  <a:cubicBezTo>
                    <a:pt x="3962" y="6482"/>
                    <a:pt x="3341" y="6887"/>
                    <a:pt x="2712" y="6887"/>
                  </a:cubicBezTo>
                  <a:cubicBezTo>
                    <a:pt x="2264" y="6887"/>
                    <a:pt x="1811" y="6682"/>
                    <a:pt x="1524" y="6241"/>
                  </a:cubicBezTo>
                  <a:cubicBezTo>
                    <a:pt x="393" y="4562"/>
                    <a:pt x="357" y="2704"/>
                    <a:pt x="1524" y="954"/>
                  </a:cubicBezTo>
                  <a:cubicBezTo>
                    <a:pt x="1560" y="883"/>
                    <a:pt x="1548" y="776"/>
                    <a:pt x="1476" y="716"/>
                  </a:cubicBezTo>
                  <a:cubicBezTo>
                    <a:pt x="1451" y="703"/>
                    <a:pt x="1421" y="697"/>
                    <a:pt x="1390" y="697"/>
                  </a:cubicBezTo>
                  <a:cubicBezTo>
                    <a:pt x="1334" y="697"/>
                    <a:pt x="1276" y="718"/>
                    <a:pt x="1238" y="764"/>
                  </a:cubicBezTo>
                  <a:cubicBezTo>
                    <a:pt x="48" y="2562"/>
                    <a:pt x="0" y="4562"/>
                    <a:pt x="1238" y="6419"/>
                  </a:cubicBezTo>
                  <a:cubicBezTo>
                    <a:pt x="1594" y="6958"/>
                    <a:pt x="2149" y="7209"/>
                    <a:pt x="2700" y="7209"/>
                  </a:cubicBezTo>
                  <a:cubicBezTo>
                    <a:pt x="3477" y="7209"/>
                    <a:pt x="4246" y="6710"/>
                    <a:pt x="4441" y="5812"/>
                  </a:cubicBezTo>
                  <a:cubicBezTo>
                    <a:pt x="4524" y="5348"/>
                    <a:pt x="4453" y="4871"/>
                    <a:pt x="4167" y="4407"/>
                  </a:cubicBezTo>
                  <a:cubicBezTo>
                    <a:pt x="4108" y="4312"/>
                    <a:pt x="4108" y="4169"/>
                    <a:pt x="4167" y="4074"/>
                  </a:cubicBezTo>
                  <a:cubicBezTo>
                    <a:pt x="4215" y="3990"/>
                    <a:pt x="4239" y="3919"/>
                    <a:pt x="4274" y="3847"/>
                  </a:cubicBezTo>
                  <a:lnTo>
                    <a:pt x="4477" y="3847"/>
                  </a:lnTo>
                  <a:cubicBezTo>
                    <a:pt x="5060" y="3847"/>
                    <a:pt x="5525" y="4312"/>
                    <a:pt x="5525" y="4883"/>
                  </a:cubicBezTo>
                  <a:lnTo>
                    <a:pt x="5525" y="8610"/>
                  </a:lnTo>
                  <a:cubicBezTo>
                    <a:pt x="5525" y="8693"/>
                    <a:pt x="5596" y="8777"/>
                    <a:pt x="5691" y="8777"/>
                  </a:cubicBezTo>
                  <a:cubicBezTo>
                    <a:pt x="5775" y="8777"/>
                    <a:pt x="5846" y="8693"/>
                    <a:pt x="5846" y="8610"/>
                  </a:cubicBezTo>
                  <a:lnTo>
                    <a:pt x="5846" y="4883"/>
                  </a:lnTo>
                  <a:cubicBezTo>
                    <a:pt x="5834" y="4240"/>
                    <a:pt x="5346" y="3681"/>
                    <a:pt x="4703" y="3550"/>
                  </a:cubicBezTo>
                  <a:cubicBezTo>
                    <a:pt x="5120" y="3419"/>
                    <a:pt x="5429" y="2966"/>
                    <a:pt x="5429" y="2454"/>
                  </a:cubicBezTo>
                  <a:lnTo>
                    <a:pt x="5429" y="2228"/>
                  </a:lnTo>
                  <a:cubicBezTo>
                    <a:pt x="5429" y="2133"/>
                    <a:pt x="5358" y="2061"/>
                    <a:pt x="5275" y="2061"/>
                  </a:cubicBezTo>
                  <a:cubicBezTo>
                    <a:pt x="5179" y="2061"/>
                    <a:pt x="5108" y="2133"/>
                    <a:pt x="5108" y="2228"/>
                  </a:cubicBezTo>
                  <a:lnTo>
                    <a:pt x="5108" y="2454"/>
                  </a:lnTo>
                  <a:cubicBezTo>
                    <a:pt x="5108" y="2895"/>
                    <a:pt x="4810" y="3264"/>
                    <a:pt x="4453" y="3264"/>
                  </a:cubicBezTo>
                  <a:lnTo>
                    <a:pt x="4215" y="3264"/>
                  </a:lnTo>
                  <a:cubicBezTo>
                    <a:pt x="4203" y="3228"/>
                    <a:pt x="4179" y="3181"/>
                    <a:pt x="4167" y="3145"/>
                  </a:cubicBezTo>
                  <a:cubicBezTo>
                    <a:pt x="4108" y="3050"/>
                    <a:pt x="4096" y="2907"/>
                    <a:pt x="4167" y="2812"/>
                  </a:cubicBezTo>
                  <a:cubicBezTo>
                    <a:pt x="5052" y="1439"/>
                    <a:pt x="3994" y="1"/>
                    <a:pt x="271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50"/>
            <p:cNvSpPr/>
            <p:nvPr/>
          </p:nvSpPr>
          <p:spPr>
            <a:xfrm>
              <a:off x="5949090" y="1543949"/>
              <a:ext cx="185109" cy="279910"/>
            </a:xfrm>
            <a:custGeom>
              <a:avLst/>
              <a:gdLst/>
              <a:ahLst/>
              <a:cxnLst/>
              <a:rect l="l" t="t" r="r" b="b"/>
              <a:pathLst>
                <a:path w="5811" h="8787" extrusionOk="0">
                  <a:moveTo>
                    <a:pt x="3104" y="0"/>
                  </a:moveTo>
                  <a:cubicBezTo>
                    <a:pt x="1830" y="0"/>
                    <a:pt x="786" y="1434"/>
                    <a:pt x="1667" y="2809"/>
                  </a:cubicBezTo>
                  <a:cubicBezTo>
                    <a:pt x="1727" y="2917"/>
                    <a:pt x="1727" y="3048"/>
                    <a:pt x="1667" y="3155"/>
                  </a:cubicBezTo>
                  <a:cubicBezTo>
                    <a:pt x="1643" y="3179"/>
                    <a:pt x="1631" y="3226"/>
                    <a:pt x="1619" y="3274"/>
                  </a:cubicBezTo>
                  <a:lnTo>
                    <a:pt x="1381" y="3274"/>
                  </a:lnTo>
                  <a:cubicBezTo>
                    <a:pt x="1024" y="3274"/>
                    <a:pt x="726" y="2893"/>
                    <a:pt x="726" y="2452"/>
                  </a:cubicBezTo>
                  <a:lnTo>
                    <a:pt x="726" y="2226"/>
                  </a:lnTo>
                  <a:cubicBezTo>
                    <a:pt x="726" y="2143"/>
                    <a:pt x="655" y="2059"/>
                    <a:pt x="560" y="2059"/>
                  </a:cubicBezTo>
                  <a:cubicBezTo>
                    <a:pt x="476" y="2059"/>
                    <a:pt x="393" y="2143"/>
                    <a:pt x="393" y="2226"/>
                  </a:cubicBezTo>
                  <a:lnTo>
                    <a:pt x="393" y="2452"/>
                  </a:lnTo>
                  <a:cubicBezTo>
                    <a:pt x="393" y="2976"/>
                    <a:pt x="714" y="3417"/>
                    <a:pt x="1131" y="3548"/>
                  </a:cubicBezTo>
                  <a:cubicBezTo>
                    <a:pt x="488" y="3667"/>
                    <a:pt x="0" y="4238"/>
                    <a:pt x="0" y="4905"/>
                  </a:cubicBezTo>
                  <a:lnTo>
                    <a:pt x="0" y="8632"/>
                  </a:lnTo>
                  <a:cubicBezTo>
                    <a:pt x="0" y="8715"/>
                    <a:pt x="72" y="8786"/>
                    <a:pt x="155" y="8786"/>
                  </a:cubicBezTo>
                  <a:cubicBezTo>
                    <a:pt x="250" y="8786"/>
                    <a:pt x="322" y="8715"/>
                    <a:pt x="322" y="8632"/>
                  </a:cubicBezTo>
                  <a:lnTo>
                    <a:pt x="322" y="4905"/>
                  </a:lnTo>
                  <a:cubicBezTo>
                    <a:pt x="322" y="4322"/>
                    <a:pt x="786" y="3869"/>
                    <a:pt x="1369" y="3869"/>
                  </a:cubicBezTo>
                  <a:lnTo>
                    <a:pt x="1572" y="3869"/>
                  </a:lnTo>
                  <a:cubicBezTo>
                    <a:pt x="1584" y="3941"/>
                    <a:pt x="1631" y="4024"/>
                    <a:pt x="1679" y="4083"/>
                  </a:cubicBezTo>
                  <a:cubicBezTo>
                    <a:pt x="1738" y="4191"/>
                    <a:pt x="1750" y="4322"/>
                    <a:pt x="1667" y="4464"/>
                  </a:cubicBezTo>
                  <a:cubicBezTo>
                    <a:pt x="893" y="5631"/>
                    <a:pt x="1679" y="7227"/>
                    <a:pt x="3120" y="7227"/>
                  </a:cubicBezTo>
                  <a:cubicBezTo>
                    <a:pt x="3715" y="7227"/>
                    <a:pt x="4263" y="6929"/>
                    <a:pt x="4596" y="6441"/>
                  </a:cubicBezTo>
                  <a:cubicBezTo>
                    <a:pt x="5787" y="4643"/>
                    <a:pt x="5810" y="2643"/>
                    <a:pt x="4584" y="785"/>
                  </a:cubicBezTo>
                  <a:cubicBezTo>
                    <a:pt x="4553" y="739"/>
                    <a:pt x="4497" y="708"/>
                    <a:pt x="4439" y="708"/>
                  </a:cubicBezTo>
                  <a:cubicBezTo>
                    <a:pt x="4407" y="708"/>
                    <a:pt x="4375" y="717"/>
                    <a:pt x="4346" y="738"/>
                  </a:cubicBezTo>
                  <a:cubicBezTo>
                    <a:pt x="4263" y="785"/>
                    <a:pt x="4239" y="881"/>
                    <a:pt x="4298" y="976"/>
                  </a:cubicBezTo>
                  <a:cubicBezTo>
                    <a:pt x="5429" y="2667"/>
                    <a:pt x="5441" y="4524"/>
                    <a:pt x="4298" y="6262"/>
                  </a:cubicBezTo>
                  <a:cubicBezTo>
                    <a:pt x="4024" y="6667"/>
                    <a:pt x="3584" y="6905"/>
                    <a:pt x="3108" y="6905"/>
                  </a:cubicBezTo>
                  <a:cubicBezTo>
                    <a:pt x="1988" y="6905"/>
                    <a:pt x="1274" y="5667"/>
                    <a:pt x="1941" y="4619"/>
                  </a:cubicBezTo>
                  <a:cubicBezTo>
                    <a:pt x="2084" y="4417"/>
                    <a:pt x="2084" y="4131"/>
                    <a:pt x="1941" y="3905"/>
                  </a:cubicBezTo>
                  <a:cubicBezTo>
                    <a:pt x="1846" y="3726"/>
                    <a:pt x="1846" y="3488"/>
                    <a:pt x="1941" y="3310"/>
                  </a:cubicBezTo>
                  <a:cubicBezTo>
                    <a:pt x="2084" y="3095"/>
                    <a:pt x="2084" y="2821"/>
                    <a:pt x="1941" y="2619"/>
                  </a:cubicBezTo>
                  <a:cubicBezTo>
                    <a:pt x="1229" y="1492"/>
                    <a:pt x="2069" y="332"/>
                    <a:pt x="3103" y="332"/>
                  </a:cubicBezTo>
                  <a:cubicBezTo>
                    <a:pt x="3315" y="332"/>
                    <a:pt x="3534" y="381"/>
                    <a:pt x="3751" y="488"/>
                  </a:cubicBezTo>
                  <a:cubicBezTo>
                    <a:pt x="3774" y="501"/>
                    <a:pt x="3798" y="507"/>
                    <a:pt x="3822" y="507"/>
                  </a:cubicBezTo>
                  <a:cubicBezTo>
                    <a:pt x="3882" y="507"/>
                    <a:pt x="3939" y="468"/>
                    <a:pt x="3965" y="416"/>
                  </a:cubicBezTo>
                  <a:cubicBezTo>
                    <a:pt x="4013" y="321"/>
                    <a:pt x="3965" y="238"/>
                    <a:pt x="3893" y="190"/>
                  </a:cubicBezTo>
                  <a:cubicBezTo>
                    <a:pt x="3630" y="59"/>
                    <a:pt x="3362" y="0"/>
                    <a:pt x="31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7" name="Google Shape;1327;p50"/>
          <p:cNvGrpSpPr/>
          <p:nvPr/>
        </p:nvGrpSpPr>
        <p:grpSpPr>
          <a:xfrm>
            <a:off x="7042401" y="2190791"/>
            <a:ext cx="458646" cy="394516"/>
            <a:chOff x="6196730" y="1525346"/>
            <a:chExt cx="369072" cy="317467"/>
          </a:xfrm>
        </p:grpSpPr>
        <p:sp>
          <p:nvSpPr>
            <p:cNvPr id="1328" name="Google Shape;1328;p50"/>
            <p:cNvSpPr/>
            <p:nvPr/>
          </p:nvSpPr>
          <p:spPr>
            <a:xfrm>
              <a:off x="6285478" y="1697140"/>
              <a:ext cx="193870" cy="145673"/>
            </a:xfrm>
            <a:custGeom>
              <a:avLst/>
              <a:gdLst/>
              <a:ahLst/>
              <a:cxnLst/>
              <a:rect l="l" t="t" r="r" b="b"/>
              <a:pathLst>
                <a:path w="6086" h="4573" extrusionOk="0">
                  <a:moveTo>
                    <a:pt x="2972" y="1"/>
                  </a:moveTo>
                  <a:cubicBezTo>
                    <a:pt x="2790" y="1"/>
                    <a:pt x="2608" y="72"/>
                    <a:pt x="2477" y="215"/>
                  </a:cubicBezTo>
                  <a:cubicBezTo>
                    <a:pt x="1580" y="1144"/>
                    <a:pt x="674" y="1192"/>
                    <a:pt x="471" y="1192"/>
                  </a:cubicBezTo>
                  <a:cubicBezTo>
                    <a:pt x="447" y="1192"/>
                    <a:pt x="433" y="1191"/>
                    <a:pt x="430" y="1191"/>
                  </a:cubicBezTo>
                  <a:cubicBezTo>
                    <a:pt x="346" y="1191"/>
                    <a:pt x="275" y="1275"/>
                    <a:pt x="275" y="1358"/>
                  </a:cubicBezTo>
                  <a:cubicBezTo>
                    <a:pt x="275" y="1453"/>
                    <a:pt x="346" y="1525"/>
                    <a:pt x="430" y="1525"/>
                  </a:cubicBezTo>
                  <a:cubicBezTo>
                    <a:pt x="430" y="1525"/>
                    <a:pt x="608" y="1525"/>
                    <a:pt x="846" y="1501"/>
                  </a:cubicBezTo>
                  <a:lnTo>
                    <a:pt x="846" y="1501"/>
                  </a:lnTo>
                  <a:cubicBezTo>
                    <a:pt x="822" y="1691"/>
                    <a:pt x="751" y="1953"/>
                    <a:pt x="465" y="2037"/>
                  </a:cubicBezTo>
                  <a:cubicBezTo>
                    <a:pt x="268" y="2070"/>
                    <a:pt x="303" y="2365"/>
                    <a:pt x="486" y="2365"/>
                  </a:cubicBezTo>
                  <a:cubicBezTo>
                    <a:pt x="502" y="2365"/>
                    <a:pt x="519" y="2363"/>
                    <a:pt x="537" y="2358"/>
                  </a:cubicBezTo>
                  <a:cubicBezTo>
                    <a:pt x="1025" y="2239"/>
                    <a:pt x="1180" y="1751"/>
                    <a:pt x="1203" y="1418"/>
                  </a:cubicBezTo>
                  <a:cubicBezTo>
                    <a:pt x="1346" y="1382"/>
                    <a:pt x="1489" y="1334"/>
                    <a:pt x="1620" y="1275"/>
                  </a:cubicBezTo>
                  <a:cubicBezTo>
                    <a:pt x="1620" y="1275"/>
                    <a:pt x="1906" y="1120"/>
                    <a:pt x="1954" y="1096"/>
                  </a:cubicBezTo>
                  <a:cubicBezTo>
                    <a:pt x="2044" y="2566"/>
                    <a:pt x="2059" y="2743"/>
                    <a:pt x="2061" y="2760"/>
                  </a:cubicBezTo>
                  <a:lnTo>
                    <a:pt x="2061" y="2760"/>
                  </a:lnTo>
                  <a:cubicBezTo>
                    <a:pt x="2061" y="2760"/>
                    <a:pt x="2061" y="2761"/>
                    <a:pt x="2061" y="2763"/>
                  </a:cubicBezTo>
                  <a:cubicBezTo>
                    <a:pt x="2120" y="3549"/>
                    <a:pt x="1501" y="4239"/>
                    <a:pt x="703" y="4239"/>
                  </a:cubicBezTo>
                  <a:lnTo>
                    <a:pt x="168" y="4239"/>
                  </a:lnTo>
                  <a:cubicBezTo>
                    <a:pt x="72" y="4239"/>
                    <a:pt x="1" y="4311"/>
                    <a:pt x="1" y="4394"/>
                  </a:cubicBezTo>
                  <a:cubicBezTo>
                    <a:pt x="1" y="4489"/>
                    <a:pt x="72" y="4561"/>
                    <a:pt x="168" y="4561"/>
                  </a:cubicBezTo>
                  <a:lnTo>
                    <a:pt x="703" y="4561"/>
                  </a:lnTo>
                  <a:cubicBezTo>
                    <a:pt x="1680" y="4561"/>
                    <a:pt x="2477" y="3715"/>
                    <a:pt x="2394" y="2727"/>
                  </a:cubicBezTo>
                  <a:lnTo>
                    <a:pt x="2275" y="858"/>
                  </a:lnTo>
                  <a:cubicBezTo>
                    <a:pt x="2442" y="739"/>
                    <a:pt x="2597" y="608"/>
                    <a:pt x="2739" y="441"/>
                  </a:cubicBezTo>
                  <a:cubicBezTo>
                    <a:pt x="2799" y="370"/>
                    <a:pt x="2906" y="334"/>
                    <a:pt x="2989" y="334"/>
                  </a:cubicBezTo>
                  <a:cubicBezTo>
                    <a:pt x="3228" y="334"/>
                    <a:pt x="3216" y="489"/>
                    <a:pt x="3740" y="882"/>
                  </a:cubicBezTo>
                  <a:lnTo>
                    <a:pt x="3620" y="2751"/>
                  </a:lnTo>
                  <a:cubicBezTo>
                    <a:pt x="3573" y="3215"/>
                    <a:pt x="3740" y="3680"/>
                    <a:pt x="4061" y="4025"/>
                  </a:cubicBezTo>
                  <a:cubicBezTo>
                    <a:pt x="4382" y="4370"/>
                    <a:pt x="4835" y="4573"/>
                    <a:pt x="5311" y="4573"/>
                  </a:cubicBezTo>
                  <a:lnTo>
                    <a:pt x="5930" y="4573"/>
                  </a:lnTo>
                  <a:cubicBezTo>
                    <a:pt x="6014" y="4573"/>
                    <a:pt x="6085" y="4501"/>
                    <a:pt x="6085" y="4406"/>
                  </a:cubicBezTo>
                  <a:cubicBezTo>
                    <a:pt x="6049" y="4311"/>
                    <a:pt x="5966" y="4239"/>
                    <a:pt x="5883" y="4239"/>
                  </a:cubicBezTo>
                  <a:lnTo>
                    <a:pt x="5275" y="4239"/>
                  </a:lnTo>
                  <a:cubicBezTo>
                    <a:pt x="4883" y="4239"/>
                    <a:pt x="4525" y="4085"/>
                    <a:pt x="4275" y="3799"/>
                  </a:cubicBezTo>
                  <a:cubicBezTo>
                    <a:pt x="4025" y="3537"/>
                    <a:pt x="3906" y="3192"/>
                    <a:pt x="3918" y="2763"/>
                  </a:cubicBezTo>
                  <a:lnTo>
                    <a:pt x="4025" y="1108"/>
                  </a:lnTo>
                  <a:lnTo>
                    <a:pt x="4204" y="1203"/>
                  </a:lnTo>
                  <a:cubicBezTo>
                    <a:pt x="4335" y="1275"/>
                    <a:pt x="4478" y="1346"/>
                    <a:pt x="4716" y="1406"/>
                  </a:cubicBezTo>
                  <a:cubicBezTo>
                    <a:pt x="4740" y="1727"/>
                    <a:pt x="4883" y="2239"/>
                    <a:pt x="5394" y="2346"/>
                  </a:cubicBezTo>
                  <a:cubicBezTo>
                    <a:pt x="5409" y="2349"/>
                    <a:pt x="5422" y="2351"/>
                    <a:pt x="5435" y="2351"/>
                  </a:cubicBezTo>
                  <a:cubicBezTo>
                    <a:pt x="5616" y="2351"/>
                    <a:pt x="5655" y="2057"/>
                    <a:pt x="5466" y="2013"/>
                  </a:cubicBezTo>
                  <a:cubicBezTo>
                    <a:pt x="5180" y="1953"/>
                    <a:pt x="5097" y="1679"/>
                    <a:pt x="5073" y="1477"/>
                  </a:cubicBezTo>
                  <a:lnTo>
                    <a:pt x="5073" y="1477"/>
                  </a:lnTo>
                  <a:cubicBezTo>
                    <a:pt x="5311" y="1525"/>
                    <a:pt x="5514" y="1525"/>
                    <a:pt x="5514" y="1525"/>
                  </a:cubicBezTo>
                  <a:cubicBezTo>
                    <a:pt x="5597" y="1525"/>
                    <a:pt x="5668" y="1453"/>
                    <a:pt x="5668" y="1358"/>
                  </a:cubicBezTo>
                  <a:cubicBezTo>
                    <a:pt x="5668" y="1275"/>
                    <a:pt x="5597" y="1191"/>
                    <a:pt x="5514" y="1191"/>
                  </a:cubicBezTo>
                  <a:cubicBezTo>
                    <a:pt x="4752" y="1179"/>
                    <a:pt x="4025" y="798"/>
                    <a:pt x="3466" y="215"/>
                  </a:cubicBezTo>
                  <a:cubicBezTo>
                    <a:pt x="3335" y="72"/>
                    <a:pt x="3153" y="1"/>
                    <a:pt x="297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50"/>
            <p:cNvSpPr/>
            <p:nvPr/>
          </p:nvSpPr>
          <p:spPr>
            <a:xfrm>
              <a:off x="6391301" y="1525346"/>
              <a:ext cx="174502" cy="317467"/>
            </a:xfrm>
            <a:custGeom>
              <a:avLst/>
              <a:gdLst/>
              <a:ahLst/>
              <a:cxnLst/>
              <a:rect l="l" t="t" r="r" b="b"/>
              <a:pathLst>
                <a:path w="5478" h="9966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3941"/>
                  </a:lnTo>
                  <a:cubicBezTo>
                    <a:pt x="1" y="4120"/>
                    <a:pt x="37" y="4310"/>
                    <a:pt x="144" y="4465"/>
                  </a:cubicBezTo>
                  <a:cubicBezTo>
                    <a:pt x="263" y="4656"/>
                    <a:pt x="441" y="4894"/>
                    <a:pt x="560" y="5025"/>
                  </a:cubicBezTo>
                  <a:cubicBezTo>
                    <a:pt x="822" y="5322"/>
                    <a:pt x="1072" y="5501"/>
                    <a:pt x="1322" y="5656"/>
                  </a:cubicBezTo>
                  <a:cubicBezTo>
                    <a:pt x="1334" y="5656"/>
                    <a:pt x="1334" y="5668"/>
                    <a:pt x="1346" y="5668"/>
                  </a:cubicBezTo>
                  <a:cubicBezTo>
                    <a:pt x="1346" y="5668"/>
                    <a:pt x="1394" y="5679"/>
                    <a:pt x="1418" y="5703"/>
                  </a:cubicBezTo>
                  <a:cubicBezTo>
                    <a:pt x="1644" y="5822"/>
                    <a:pt x="1965" y="5906"/>
                    <a:pt x="2227" y="5906"/>
                  </a:cubicBezTo>
                  <a:cubicBezTo>
                    <a:pt x="2263" y="5906"/>
                    <a:pt x="2275" y="5894"/>
                    <a:pt x="2287" y="5882"/>
                  </a:cubicBezTo>
                  <a:cubicBezTo>
                    <a:pt x="2311" y="5882"/>
                    <a:pt x="2334" y="5882"/>
                    <a:pt x="2346" y="5858"/>
                  </a:cubicBezTo>
                  <a:cubicBezTo>
                    <a:pt x="2453" y="5763"/>
                    <a:pt x="2382" y="5584"/>
                    <a:pt x="2227" y="5584"/>
                  </a:cubicBezTo>
                  <a:cubicBezTo>
                    <a:pt x="2156" y="5584"/>
                    <a:pt x="2072" y="5560"/>
                    <a:pt x="1989" y="5548"/>
                  </a:cubicBezTo>
                  <a:cubicBezTo>
                    <a:pt x="2144" y="5441"/>
                    <a:pt x="2311" y="5263"/>
                    <a:pt x="2382" y="4989"/>
                  </a:cubicBezTo>
                  <a:cubicBezTo>
                    <a:pt x="2406" y="4894"/>
                    <a:pt x="2346" y="4810"/>
                    <a:pt x="2263" y="4775"/>
                  </a:cubicBezTo>
                  <a:cubicBezTo>
                    <a:pt x="2249" y="4771"/>
                    <a:pt x="2234" y="4769"/>
                    <a:pt x="2221" y="4769"/>
                  </a:cubicBezTo>
                  <a:cubicBezTo>
                    <a:pt x="2144" y="4769"/>
                    <a:pt x="2079" y="4823"/>
                    <a:pt x="2049" y="4894"/>
                  </a:cubicBezTo>
                  <a:cubicBezTo>
                    <a:pt x="1953" y="5310"/>
                    <a:pt x="1608" y="5370"/>
                    <a:pt x="1513" y="5382"/>
                  </a:cubicBezTo>
                  <a:cubicBezTo>
                    <a:pt x="1275" y="5251"/>
                    <a:pt x="1060" y="5072"/>
                    <a:pt x="882" y="4882"/>
                  </a:cubicBezTo>
                  <a:lnTo>
                    <a:pt x="941" y="4072"/>
                  </a:lnTo>
                  <a:cubicBezTo>
                    <a:pt x="977" y="3584"/>
                    <a:pt x="1846" y="3167"/>
                    <a:pt x="2382" y="3167"/>
                  </a:cubicBezTo>
                  <a:cubicBezTo>
                    <a:pt x="2573" y="3167"/>
                    <a:pt x="2763" y="3227"/>
                    <a:pt x="2930" y="3334"/>
                  </a:cubicBezTo>
                  <a:cubicBezTo>
                    <a:pt x="4430" y="4334"/>
                    <a:pt x="4763" y="6739"/>
                    <a:pt x="5109" y="9299"/>
                  </a:cubicBezTo>
                  <a:lnTo>
                    <a:pt x="5109" y="9347"/>
                  </a:lnTo>
                  <a:cubicBezTo>
                    <a:pt x="5120" y="9418"/>
                    <a:pt x="5085" y="9489"/>
                    <a:pt x="5049" y="9549"/>
                  </a:cubicBezTo>
                  <a:cubicBezTo>
                    <a:pt x="5001" y="9608"/>
                    <a:pt x="4930" y="9644"/>
                    <a:pt x="4847" y="9644"/>
                  </a:cubicBezTo>
                  <a:lnTo>
                    <a:pt x="3346" y="9644"/>
                  </a:lnTo>
                  <a:cubicBezTo>
                    <a:pt x="3263" y="9644"/>
                    <a:pt x="3180" y="9716"/>
                    <a:pt x="3180" y="9811"/>
                  </a:cubicBezTo>
                  <a:cubicBezTo>
                    <a:pt x="3180" y="9894"/>
                    <a:pt x="3263" y="9966"/>
                    <a:pt x="3346" y="9966"/>
                  </a:cubicBezTo>
                  <a:lnTo>
                    <a:pt x="4847" y="9966"/>
                  </a:lnTo>
                  <a:cubicBezTo>
                    <a:pt x="5025" y="9966"/>
                    <a:pt x="5192" y="9894"/>
                    <a:pt x="5311" y="9763"/>
                  </a:cubicBezTo>
                  <a:cubicBezTo>
                    <a:pt x="5430" y="9632"/>
                    <a:pt x="5478" y="9454"/>
                    <a:pt x="5466" y="9287"/>
                  </a:cubicBezTo>
                  <a:lnTo>
                    <a:pt x="5382" y="9239"/>
                  </a:lnTo>
                  <a:cubicBezTo>
                    <a:pt x="5025" y="6608"/>
                    <a:pt x="4704" y="4120"/>
                    <a:pt x="3061" y="3036"/>
                  </a:cubicBezTo>
                  <a:cubicBezTo>
                    <a:pt x="2846" y="2881"/>
                    <a:pt x="2584" y="2810"/>
                    <a:pt x="2334" y="2810"/>
                  </a:cubicBezTo>
                  <a:cubicBezTo>
                    <a:pt x="1668" y="2810"/>
                    <a:pt x="620" y="3322"/>
                    <a:pt x="560" y="4036"/>
                  </a:cubicBezTo>
                  <a:lnTo>
                    <a:pt x="537" y="4477"/>
                  </a:lnTo>
                  <a:cubicBezTo>
                    <a:pt x="418" y="4298"/>
                    <a:pt x="322" y="4167"/>
                    <a:pt x="322" y="3953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50"/>
            <p:cNvSpPr/>
            <p:nvPr/>
          </p:nvSpPr>
          <p:spPr>
            <a:xfrm>
              <a:off x="6196730" y="1525346"/>
              <a:ext cx="172622" cy="317467"/>
            </a:xfrm>
            <a:custGeom>
              <a:avLst/>
              <a:gdLst/>
              <a:ahLst/>
              <a:cxnLst/>
              <a:rect l="l" t="t" r="r" b="b"/>
              <a:pathLst>
                <a:path w="5419" h="9966" extrusionOk="0">
                  <a:moveTo>
                    <a:pt x="5252" y="0"/>
                  </a:moveTo>
                  <a:cubicBezTo>
                    <a:pt x="5168" y="0"/>
                    <a:pt x="5097" y="72"/>
                    <a:pt x="5097" y="155"/>
                  </a:cubicBezTo>
                  <a:lnTo>
                    <a:pt x="5097" y="3953"/>
                  </a:lnTo>
                  <a:cubicBezTo>
                    <a:pt x="5097" y="4227"/>
                    <a:pt x="4942" y="4370"/>
                    <a:pt x="4906" y="4429"/>
                  </a:cubicBezTo>
                  <a:lnTo>
                    <a:pt x="4871" y="4024"/>
                  </a:lnTo>
                  <a:cubicBezTo>
                    <a:pt x="4811" y="3310"/>
                    <a:pt x="3763" y="2810"/>
                    <a:pt x="3097" y="2810"/>
                  </a:cubicBezTo>
                  <a:cubicBezTo>
                    <a:pt x="2835" y="2810"/>
                    <a:pt x="2573" y="2881"/>
                    <a:pt x="2370" y="3036"/>
                  </a:cubicBezTo>
                  <a:cubicBezTo>
                    <a:pt x="632" y="4179"/>
                    <a:pt x="346" y="7037"/>
                    <a:pt x="49" y="9287"/>
                  </a:cubicBezTo>
                  <a:cubicBezTo>
                    <a:pt x="1" y="9644"/>
                    <a:pt x="287" y="9966"/>
                    <a:pt x="644" y="9966"/>
                  </a:cubicBezTo>
                  <a:lnTo>
                    <a:pt x="1977" y="9966"/>
                  </a:lnTo>
                  <a:cubicBezTo>
                    <a:pt x="2073" y="9966"/>
                    <a:pt x="2144" y="9894"/>
                    <a:pt x="2144" y="9799"/>
                  </a:cubicBezTo>
                  <a:cubicBezTo>
                    <a:pt x="2144" y="9716"/>
                    <a:pt x="2073" y="9644"/>
                    <a:pt x="1977" y="9644"/>
                  </a:cubicBezTo>
                  <a:lnTo>
                    <a:pt x="644" y="9644"/>
                  </a:lnTo>
                  <a:cubicBezTo>
                    <a:pt x="572" y="9644"/>
                    <a:pt x="489" y="9608"/>
                    <a:pt x="453" y="9549"/>
                  </a:cubicBezTo>
                  <a:cubicBezTo>
                    <a:pt x="346" y="9442"/>
                    <a:pt x="394" y="9311"/>
                    <a:pt x="394" y="9299"/>
                  </a:cubicBezTo>
                  <a:cubicBezTo>
                    <a:pt x="691" y="6727"/>
                    <a:pt x="1013" y="4310"/>
                    <a:pt x="2525" y="3322"/>
                  </a:cubicBezTo>
                  <a:cubicBezTo>
                    <a:pt x="2680" y="3215"/>
                    <a:pt x="2858" y="3155"/>
                    <a:pt x="3073" y="3155"/>
                  </a:cubicBezTo>
                  <a:cubicBezTo>
                    <a:pt x="3597" y="3155"/>
                    <a:pt x="4466" y="3572"/>
                    <a:pt x="4513" y="4060"/>
                  </a:cubicBezTo>
                  <a:lnTo>
                    <a:pt x="4573" y="4846"/>
                  </a:lnTo>
                  <a:lnTo>
                    <a:pt x="4394" y="5025"/>
                  </a:lnTo>
                  <a:cubicBezTo>
                    <a:pt x="4251" y="5167"/>
                    <a:pt x="4323" y="5132"/>
                    <a:pt x="4049" y="5310"/>
                  </a:cubicBezTo>
                  <a:lnTo>
                    <a:pt x="3918" y="5406"/>
                  </a:lnTo>
                  <a:cubicBezTo>
                    <a:pt x="3859" y="5406"/>
                    <a:pt x="3489" y="5346"/>
                    <a:pt x="3370" y="4906"/>
                  </a:cubicBezTo>
                  <a:cubicBezTo>
                    <a:pt x="3340" y="4835"/>
                    <a:pt x="3275" y="4781"/>
                    <a:pt x="3198" y="4781"/>
                  </a:cubicBezTo>
                  <a:cubicBezTo>
                    <a:pt x="3185" y="4781"/>
                    <a:pt x="3170" y="4783"/>
                    <a:pt x="3156" y="4786"/>
                  </a:cubicBezTo>
                  <a:cubicBezTo>
                    <a:pt x="3073" y="4822"/>
                    <a:pt x="3013" y="4906"/>
                    <a:pt x="3037" y="5001"/>
                  </a:cubicBezTo>
                  <a:cubicBezTo>
                    <a:pt x="3120" y="5275"/>
                    <a:pt x="3275" y="5465"/>
                    <a:pt x="3430" y="5560"/>
                  </a:cubicBezTo>
                  <a:cubicBezTo>
                    <a:pt x="3358" y="5584"/>
                    <a:pt x="3275" y="5596"/>
                    <a:pt x="3204" y="5596"/>
                  </a:cubicBezTo>
                  <a:cubicBezTo>
                    <a:pt x="3061" y="5596"/>
                    <a:pt x="2977" y="5775"/>
                    <a:pt x="3085" y="5870"/>
                  </a:cubicBezTo>
                  <a:cubicBezTo>
                    <a:pt x="3097" y="5894"/>
                    <a:pt x="3120" y="5894"/>
                    <a:pt x="3132" y="5894"/>
                  </a:cubicBezTo>
                  <a:cubicBezTo>
                    <a:pt x="3156" y="5906"/>
                    <a:pt x="3168" y="5918"/>
                    <a:pt x="3204" y="5918"/>
                  </a:cubicBezTo>
                  <a:cubicBezTo>
                    <a:pt x="3454" y="5918"/>
                    <a:pt x="3859" y="5799"/>
                    <a:pt x="4061" y="5691"/>
                  </a:cubicBezTo>
                  <a:cubicBezTo>
                    <a:pt x="4573" y="5429"/>
                    <a:pt x="5002" y="4917"/>
                    <a:pt x="5275" y="4477"/>
                  </a:cubicBezTo>
                  <a:cubicBezTo>
                    <a:pt x="5359" y="4322"/>
                    <a:pt x="5418" y="4132"/>
                    <a:pt x="5418" y="3953"/>
                  </a:cubicBezTo>
                  <a:lnTo>
                    <a:pt x="5418" y="155"/>
                  </a:lnTo>
                  <a:cubicBezTo>
                    <a:pt x="5418" y="72"/>
                    <a:pt x="5347" y="0"/>
                    <a:pt x="525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AD9C4BB1-7882-4F67-BEAD-1190B00BC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31" y="1705440"/>
            <a:ext cx="1621238" cy="162123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44ADE30-4991-475E-A424-09B9A7790B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147" y="1652319"/>
            <a:ext cx="1684948" cy="168494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1464F15E-EE7B-4908-8507-D1136D502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9122" y="1501666"/>
            <a:ext cx="1863118" cy="1863118"/>
          </a:xfrm>
          <a:prstGeom prst="rect">
            <a:avLst/>
          </a:prstGeom>
        </p:spPr>
      </p:pic>
      <p:sp>
        <p:nvSpPr>
          <p:cNvPr id="42" name="Google Shape;1308;p50">
            <a:extLst>
              <a:ext uri="{FF2B5EF4-FFF2-40B4-BE49-F238E27FC236}">
                <a16:creationId xmlns:a16="http://schemas.microsoft.com/office/drawing/2014/main" id="{FA7993A1-2AD6-44BC-B5DB-4A876C08250A}"/>
              </a:ext>
            </a:extLst>
          </p:cNvPr>
          <p:cNvSpPr txBox="1">
            <a:spLocks/>
          </p:cNvSpPr>
          <p:nvPr/>
        </p:nvSpPr>
        <p:spPr>
          <a:xfrm>
            <a:off x="3413171" y="3590036"/>
            <a:ext cx="2292900" cy="779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2400" b="1" i="0" u="none" strike="noStrike" cap="none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r>
              <a:rPr lang="es-ES_tradnl" sz="2200" dirty="0"/>
              <a:t>DESPLIEGUE DEL CLIENTE WEB</a:t>
            </a:r>
          </a:p>
        </p:txBody>
      </p:sp>
      <p:sp>
        <p:nvSpPr>
          <p:cNvPr id="43" name="Google Shape;1308;p50">
            <a:extLst>
              <a:ext uri="{FF2B5EF4-FFF2-40B4-BE49-F238E27FC236}">
                <a16:creationId xmlns:a16="http://schemas.microsoft.com/office/drawing/2014/main" id="{102F7129-277E-4B0E-9CEC-4FA099E6CA07}"/>
              </a:ext>
            </a:extLst>
          </p:cNvPr>
          <p:cNvSpPr txBox="1">
            <a:spLocks/>
          </p:cNvSpPr>
          <p:nvPr/>
        </p:nvSpPr>
        <p:spPr>
          <a:xfrm>
            <a:off x="6110468" y="3590036"/>
            <a:ext cx="2292900" cy="776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Fjalla One"/>
              <a:buNone/>
              <a:defRPr sz="2400" b="1" i="0" u="none" strike="noStrike" cap="none">
                <a:solidFill>
                  <a:schemeClr val="accent2"/>
                </a:solidFill>
                <a:latin typeface="Fjalla One"/>
                <a:ea typeface="Fjalla One"/>
                <a:cs typeface="Fjalla One"/>
                <a:sym typeface="Fjall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r>
              <a:rPr lang="es-ES_tradnl" sz="2200" dirty="0"/>
              <a:t>ESTRUCTURACIÓN DE LA MEMORIA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45"/>
          <p:cNvSpPr txBox="1">
            <a:spLocks noGrp="1"/>
          </p:cNvSpPr>
          <p:nvPr>
            <p:ph type="title" idx="15"/>
          </p:nvPr>
        </p:nvSpPr>
        <p:spPr>
          <a:xfrm>
            <a:off x="4569225" y="540000"/>
            <a:ext cx="3854700" cy="6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sz="3200" dirty="0"/>
              <a:t>DESCRIPCIÓN TÉCNICA</a:t>
            </a:r>
            <a:endParaRPr sz="3200" dirty="0"/>
          </a:p>
        </p:txBody>
      </p:sp>
      <p:sp>
        <p:nvSpPr>
          <p:cNvPr id="1095" name="Google Shape;1095;p45"/>
          <p:cNvSpPr txBox="1">
            <a:spLocks noGrp="1"/>
          </p:cNvSpPr>
          <p:nvPr>
            <p:ph type="title"/>
          </p:nvPr>
        </p:nvSpPr>
        <p:spPr>
          <a:xfrm>
            <a:off x="786025" y="1942517"/>
            <a:ext cx="4713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096" name="Google Shape;1096;p45"/>
          <p:cNvSpPr txBox="1">
            <a:spLocks noGrp="1"/>
          </p:cNvSpPr>
          <p:nvPr>
            <p:ph type="title" idx="6"/>
          </p:nvPr>
        </p:nvSpPr>
        <p:spPr>
          <a:xfrm>
            <a:off x="786025" y="3492245"/>
            <a:ext cx="4713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098" name="Google Shape;1098;p45"/>
          <p:cNvSpPr txBox="1">
            <a:spLocks noGrp="1"/>
          </p:cNvSpPr>
          <p:nvPr>
            <p:ph type="title" idx="3"/>
          </p:nvPr>
        </p:nvSpPr>
        <p:spPr>
          <a:xfrm>
            <a:off x="4856304" y="1924829"/>
            <a:ext cx="474300" cy="52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099" name="Google Shape;1099;p45"/>
          <p:cNvSpPr txBox="1">
            <a:spLocks noGrp="1"/>
          </p:cNvSpPr>
          <p:nvPr>
            <p:ph type="subTitle" idx="1"/>
          </p:nvPr>
        </p:nvSpPr>
        <p:spPr>
          <a:xfrm>
            <a:off x="1313114" y="1698379"/>
            <a:ext cx="23430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dirty="0"/>
              <a:t>ANTECEDENTES</a:t>
            </a:r>
            <a:endParaRPr dirty="0"/>
          </a:p>
        </p:txBody>
      </p:sp>
      <p:sp>
        <p:nvSpPr>
          <p:cNvPr id="1100" name="Google Shape;1100;p45"/>
          <p:cNvSpPr txBox="1">
            <a:spLocks noGrp="1"/>
          </p:cNvSpPr>
          <p:nvPr>
            <p:ph type="subTitle" idx="2"/>
          </p:nvPr>
        </p:nvSpPr>
        <p:spPr>
          <a:xfrm>
            <a:off x="1311614" y="2193917"/>
            <a:ext cx="2974037" cy="11658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Contexto en el que se ha desarrollado el proyecto, así como antecedentes del mismo.</a:t>
            </a:r>
            <a:endParaRPr dirty="0"/>
          </a:p>
        </p:txBody>
      </p:sp>
      <p:sp>
        <p:nvSpPr>
          <p:cNvPr id="1101" name="Google Shape;1101;p45"/>
          <p:cNvSpPr txBox="1">
            <a:spLocks noGrp="1"/>
          </p:cNvSpPr>
          <p:nvPr>
            <p:ph type="subTitle" idx="4"/>
          </p:nvPr>
        </p:nvSpPr>
        <p:spPr>
          <a:xfrm>
            <a:off x="5387985" y="1698379"/>
            <a:ext cx="23430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dirty="0"/>
              <a:t>DETALLES TÉCNICOS</a:t>
            </a:r>
            <a:endParaRPr dirty="0"/>
          </a:p>
        </p:txBody>
      </p:sp>
      <p:sp>
        <p:nvSpPr>
          <p:cNvPr id="1102" name="Google Shape;1102;p45"/>
          <p:cNvSpPr txBox="1">
            <a:spLocks noGrp="1"/>
          </p:cNvSpPr>
          <p:nvPr>
            <p:ph type="subTitle" idx="5"/>
          </p:nvPr>
        </p:nvSpPr>
        <p:spPr>
          <a:xfrm>
            <a:off x="5330604" y="2193917"/>
            <a:ext cx="3002104" cy="10254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Descripción técnica del desarrollo del cliente web, incluyendo </a:t>
            </a:r>
            <a:r>
              <a:rPr lang="es-ES_tradnl" i="1" dirty="0"/>
              <a:t>hardware</a:t>
            </a:r>
            <a:r>
              <a:rPr lang="es-ES_tradnl" dirty="0"/>
              <a:t>, </a:t>
            </a:r>
            <a:r>
              <a:rPr lang="es-ES_tradnl" i="1" dirty="0"/>
              <a:t>software</a:t>
            </a:r>
            <a:r>
              <a:rPr lang="es-ES_tradnl" dirty="0"/>
              <a:t> y plataformas empleados.</a:t>
            </a:r>
            <a:endParaRPr dirty="0"/>
          </a:p>
        </p:txBody>
      </p:sp>
      <p:sp>
        <p:nvSpPr>
          <p:cNvPr id="1103" name="Google Shape;1103;p45"/>
          <p:cNvSpPr txBox="1">
            <a:spLocks noGrp="1"/>
          </p:cNvSpPr>
          <p:nvPr>
            <p:ph type="subTitle" idx="7"/>
          </p:nvPr>
        </p:nvSpPr>
        <p:spPr>
          <a:xfrm>
            <a:off x="1311614" y="3264533"/>
            <a:ext cx="3247929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-ES_tradnl" dirty="0"/>
              <a:t>OTRAS POSIBLES SOLUCIONES</a:t>
            </a:r>
            <a:endParaRPr dirty="0"/>
          </a:p>
        </p:txBody>
      </p:sp>
      <p:sp>
        <p:nvSpPr>
          <p:cNvPr id="1104" name="Google Shape;1104;p45"/>
          <p:cNvSpPr txBox="1">
            <a:spLocks noGrp="1"/>
          </p:cNvSpPr>
          <p:nvPr>
            <p:ph type="subTitle" idx="8"/>
          </p:nvPr>
        </p:nvSpPr>
        <p:spPr>
          <a:xfrm>
            <a:off x="1257325" y="3771695"/>
            <a:ext cx="3217856" cy="10311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s-ES_tradnl" dirty="0"/>
              <a:t>Alternativas que habría sido posible utilizar para la creación del cliente web solicitado y justificación de la solución elegida.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1" name="Google Shape;1111;p46"/>
          <p:cNvGrpSpPr/>
          <p:nvPr/>
        </p:nvGrpSpPr>
        <p:grpSpPr>
          <a:xfrm rot="-1123504">
            <a:off x="2896107" y="540508"/>
            <a:ext cx="3245457" cy="3116464"/>
            <a:chOff x="389237" y="173380"/>
            <a:chExt cx="3659573" cy="3514120"/>
          </a:xfrm>
        </p:grpSpPr>
        <p:grpSp>
          <p:nvGrpSpPr>
            <p:cNvPr id="1112" name="Google Shape;1112;p46"/>
            <p:cNvGrpSpPr/>
            <p:nvPr/>
          </p:nvGrpSpPr>
          <p:grpSpPr>
            <a:xfrm>
              <a:off x="389237" y="173380"/>
              <a:ext cx="3659573" cy="3514120"/>
              <a:chOff x="2843125" y="89955"/>
              <a:chExt cx="3659573" cy="3514120"/>
            </a:xfrm>
          </p:grpSpPr>
          <p:grpSp>
            <p:nvGrpSpPr>
              <p:cNvPr id="1113" name="Google Shape;1113;p46"/>
              <p:cNvGrpSpPr/>
              <p:nvPr/>
            </p:nvGrpSpPr>
            <p:grpSpPr>
              <a:xfrm>
                <a:off x="3394750" y="2106550"/>
                <a:ext cx="335594" cy="336600"/>
                <a:chOff x="2196965" y="159603"/>
                <a:chExt cx="783000" cy="249223"/>
              </a:xfrm>
            </p:grpSpPr>
            <p:cxnSp>
              <p:nvCxnSpPr>
                <p:cNvPr id="1114" name="Google Shape;1114;p46"/>
                <p:cNvCxnSpPr/>
                <p:nvPr/>
              </p:nvCxnSpPr>
              <p:spPr>
                <a:xfrm>
                  <a:off x="2196965" y="301184"/>
                  <a:ext cx="783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5" name="Google Shape;1115;p46"/>
                <p:cNvCxnSpPr/>
                <p:nvPr/>
              </p:nvCxnSpPr>
              <p:spPr>
                <a:xfrm>
                  <a:off x="2196965" y="335125"/>
                  <a:ext cx="783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6" name="Google Shape;1116;p46"/>
                <p:cNvCxnSpPr/>
                <p:nvPr/>
              </p:nvCxnSpPr>
              <p:spPr>
                <a:xfrm>
                  <a:off x="2196965" y="371975"/>
                  <a:ext cx="783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7" name="Google Shape;1117;p46"/>
                <p:cNvCxnSpPr/>
                <p:nvPr/>
              </p:nvCxnSpPr>
              <p:spPr>
                <a:xfrm>
                  <a:off x="2196965" y="408825"/>
                  <a:ext cx="783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8" name="Google Shape;1118;p46"/>
                <p:cNvCxnSpPr/>
                <p:nvPr/>
              </p:nvCxnSpPr>
              <p:spPr>
                <a:xfrm>
                  <a:off x="2196965" y="159603"/>
                  <a:ext cx="783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19" name="Google Shape;1119;p46"/>
                <p:cNvCxnSpPr/>
                <p:nvPr/>
              </p:nvCxnSpPr>
              <p:spPr>
                <a:xfrm>
                  <a:off x="2196965" y="193543"/>
                  <a:ext cx="783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0" name="Google Shape;1120;p46"/>
                <p:cNvCxnSpPr/>
                <p:nvPr/>
              </p:nvCxnSpPr>
              <p:spPr>
                <a:xfrm>
                  <a:off x="2196965" y="230393"/>
                  <a:ext cx="783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1121" name="Google Shape;1121;p46"/>
                <p:cNvCxnSpPr/>
                <p:nvPr/>
              </p:nvCxnSpPr>
              <p:spPr>
                <a:xfrm>
                  <a:off x="2196965" y="267243"/>
                  <a:ext cx="7830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1122" name="Google Shape;1122;p46"/>
              <p:cNvSpPr/>
              <p:nvPr/>
            </p:nvSpPr>
            <p:spPr>
              <a:xfrm rot="8829766" flipH="1">
                <a:off x="3427230" y="604195"/>
                <a:ext cx="2535928" cy="2513040"/>
              </a:xfrm>
              <a:custGeom>
                <a:avLst/>
                <a:gdLst/>
                <a:ahLst/>
                <a:cxnLst/>
                <a:rect l="l" t="t" r="r" b="b"/>
                <a:pathLst>
                  <a:path w="91644" h="90549" extrusionOk="0">
                    <a:moveTo>
                      <a:pt x="65495" y="1"/>
                    </a:moveTo>
                    <a:cubicBezTo>
                      <a:pt x="61193" y="1"/>
                      <a:pt x="56859" y="973"/>
                      <a:pt x="53043" y="2964"/>
                    </a:cubicBezTo>
                    <a:cubicBezTo>
                      <a:pt x="51353" y="3845"/>
                      <a:pt x="49769" y="4857"/>
                      <a:pt x="48209" y="5833"/>
                    </a:cubicBezTo>
                    <a:cubicBezTo>
                      <a:pt x="45268" y="7666"/>
                      <a:pt x="42304" y="9381"/>
                      <a:pt x="38541" y="9798"/>
                    </a:cubicBezTo>
                    <a:cubicBezTo>
                      <a:pt x="37831" y="9877"/>
                      <a:pt x="37122" y="9909"/>
                      <a:pt x="36415" y="9909"/>
                    </a:cubicBezTo>
                    <a:cubicBezTo>
                      <a:pt x="33291" y="9909"/>
                      <a:pt x="30189" y="9277"/>
                      <a:pt x="27064" y="9238"/>
                    </a:cubicBezTo>
                    <a:cubicBezTo>
                      <a:pt x="26995" y="9237"/>
                      <a:pt x="26926" y="9237"/>
                      <a:pt x="26858" y="9237"/>
                    </a:cubicBezTo>
                    <a:cubicBezTo>
                      <a:pt x="19021" y="9237"/>
                      <a:pt x="11236" y="13268"/>
                      <a:pt x="6692" y="19323"/>
                    </a:cubicBezTo>
                    <a:cubicBezTo>
                      <a:pt x="2108" y="25431"/>
                      <a:pt x="810" y="33384"/>
                      <a:pt x="2906" y="40337"/>
                    </a:cubicBezTo>
                    <a:cubicBezTo>
                      <a:pt x="3989" y="43933"/>
                      <a:pt x="5930" y="47326"/>
                      <a:pt x="6228" y="51088"/>
                    </a:cubicBezTo>
                    <a:cubicBezTo>
                      <a:pt x="6954" y="60411"/>
                      <a:pt x="1" y="67817"/>
                      <a:pt x="5502" y="77008"/>
                    </a:cubicBezTo>
                    <a:cubicBezTo>
                      <a:pt x="8907" y="82688"/>
                      <a:pt x="14765" y="85855"/>
                      <a:pt x="21849" y="86259"/>
                    </a:cubicBezTo>
                    <a:cubicBezTo>
                      <a:pt x="22847" y="86317"/>
                      <a:pt x="23847" y="86337"/>
                      <a:pt x="24848" y="86337"/>
                    </a:cubicBezTo>
                    <a:cubicBezTo>
                      <a:pt x="27150" y="86337"/>
                      <a:pt x="29457" y="86231"/>
                      <a:pt x="31754" y="86231"/>
                    </a:cubicBezTo>
                    <a:cubicBezTo>
                      <a:pt x="33441" y="86231"/>
                      <a:pt x="35122" y="86288"/>
                      <a:pt x="36791" y="86486"/>
                    </a:cubicBezTo>
                    <a:cubicBezTo>
                      <a:pt x="41554" y="87045"/>
                      <a:pt x="46019" y="88712"/>
                      <a:pt x="50650" y="89808"/>
                    </a:cubicBezTo>
                    <a:cubicBezTo>
                      <a:pt x="52792" y="90310"/>
                      <a:pt x="54938" y="90549"/>
                      <a:pt x="57057" y="90549"/>
                    </a:cubicBezTo>
                    <a:cubicBezTo>
                      <a:pt x="69987" y="90549"/>
                      <a:pt x="81896" y="81663"/>
                      <a:pt x="85702" y="69746"/>
                    </a:cubicBezTo>
                    <a:cubicBezTo>
                      <a:pt x="87119" y="65293"/>
                      <a:pt x="87643" y="60947"/>
                      <a:pt x="86488" y="56494"/>
                    </a:cubicBezTo>
                    <a:cubicBezTo>
                      <a:pt x="85333" y="52089"/>
                      <a:pt x="83095" y="47814"/>
                      <a:pt x="83499" y="43111"/>
                    </a:cubicBezTo>
                    <a:cubicBezTo>
                      <a:pt x="83880" y="38396"/>
                      <a:pt x="86964" y="34170"/>
                      <a:pt x="88548" y="29633"/>
                    </a:cubicBezTo>
                    <a:cubicBezTo>
                      <a:pt x="91643" y="20811"/>
                      <a:pt x="88548" y="10595"/>
                      <a:pt x="80987" y="4892"/>
                    </a:cubicBezTo>
                    <a:cubicBezTo>
                      <a:pt x="76701" y="1666"/>
                      <a:pt x="71126" y="1"/>
                      <a:pt x="6549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6"/>
              <p:cNvSpPr/>
              <p:nvPr/>
            </p:nvSpPr>
            <p:spPr>
              <a:xfrm rot="10800000" flipH="1">
                <a:off x="2843125" y="1134923"/>
                <a:ext cx="114300" cy="1143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6"/>
              <p:cNvSpPr/>
              <p:nvPr/>
            </p:nvSpPr>
            <p:spPr>
              <a:xfrm>
                <a:off x="3009499" y="1249225"/>
                <a:ext cx="210000" cy="2100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25" name="Google Shape;1125;p46"/>
              <p:cNvGrpSpPr/>
              <p:nvPr/>
            </p:nvGrpSpPr>
            <p:grpSpPr>
              <a:xfrm>
                <a:off x="5412367" y="2918680"/>
                <a:ext cx="580536" cy="383283"/>
                <a:chOff x="7209371" y="1376950"/>
                <a:chExt cx="892995" cy="589575"/>
              </a:xfrm>
            </p:grpSpPr>
            <p:sp>
              <p:nvSpPr>
                <p:cNvPr id="1126" name="Google Shape;1126;p46"/>
                <p:cNvSpPr/>
                <p:nvPr/>
              </p:nvSpPr>
              <p:spPr>
                <a:xfrm rot="-7856404">
                  <a:off x="7259641" y="1434621"/>
                  <a:ext cx="269660" cy="256058"/>
                </a:xfrm>
                <a:prstGeom prst="pentagon">
                  <a:avLst>
                    <a:gd name="hf" fmla="val 105146"/>
                    <a:gd name="vf" fmla="val 110557"/>
                  </a:avLst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7" name="Google Shape;1127;p46"/>
                <p:cNvSpPr/>
                <p:nvPr/>
              </p:nvSpPr>
              <p:spPr>
                <a:xfrm rot="-7855416">
                  <a:off x="7656216" y="1529078"/>
                  <a:ext cx="376001" cy="357093"/>
                </a:xfrm>
                <a:prstGeom prst="pentagon">
                  <a:avLst>
                    <a:gd name="hf" fmla="val 105146"/>
                    <a:gd name="vf" fmla="val 110557"/>
                  </a:avLst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28" name="Google Shape;1128;p46"/>
              <p:cNvSpPr/>
              <p:nvPr/>
            </p:nvSpPr>
            <p:spPr>
              <a:xfrm rot="9595118">
                <a:off x="3964859" y="129910"/>
                <a:ext cx="283963" cy="289090"/>
              </a:xfrm>
              <a:prstGeom prst="mathPlus">
                <a:avLst>
                  <a:gd name="adj1" fmla="val 23520"/>
                </a:avLst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6"/>
              <p:cNvSpPr/>
              <p:nvPr/>
            </p:nvSpPr>
            <p:spPr>
              <a:xfrm rot="1770950">
                <a:off x="6119607" y="1518795"/>
                <a:ext cx="325780" cy="318263"/>
              </a:xfrm>
              <a:prstGeom prst="mathPlus">
                <a:avLst>
                  <a:gd name="adj1" fmla="val 2352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30" name="Google Shape;1130;p46"/>
            <p:cNvSpPr/>
            <p:nvPr/>
          </p:nvSpPr>
          <p:spPr>
            <a:xfrm rot="10800000" flipH="1">
              <a:off x="3163326" y="1149351"/>
              <a:ext cx="183300" cy="183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1" name="Google Shape;1131;p46"/>
          <p:cNvSpPr txBox="1">
            <a:spLocks noGrp="1"/>
          </p:cNvSpPr>
          <p:nvPr>
            <p:ph type="title"/>
          </p:nvPr>
        </p:nvSpPr>
        <p:spPr>
          <a:xfrm>
            <a:off x="3635485" y="1281891"/>
            <a:ext cx="1766700" cy="17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133" name="Google Shape;1133;p46"/>
          <p:cNvSpPr txBox="1">
            <a:spLocks noGrp="1"/>
          </p:cNvSpPr>
          <p:nvPr>
            <p:ph type="title" idx="2"/>
          </p:nvPr>
        </p:nvSpPr>
        <p:spPr>
          <a:xfrm>
            <a:off x="2006935" y="3326221"/>
            <a:ext cx="50238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_tradnl" dirty="0"/>
              <a:t>ANTECEDENTES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inic Presentation by Slidesgo">
  <a:themeElements>
    <a:clrScheme name="Simple Light">
      <a:dk1>
        <a:srgbClr val="7E52A0"/>
      </a:dk1>
      <a:lt1>
        <a:srgbClr val="C190E7"/>
      </a:lt1>
      <a:dk2>
        <a:srgbClr val="E7C8FF"/>
      </a:dk2>
      <a:lt2>
        <a:srgbClr val="F8D6FF"/>
      </a:lt2>
      <a:accent1>
        <a:srgbClr val="E98CCB"/>
      </a:accent1>
      <a:accent2>
        <a:srgbClr val="BB4697"/>
      </a:accent2>
      <a:accent3>
        <a:srgbClr val="CCCCCC"/>
      </a:accent3>
      <a:accent4>
        <a:srgbClr val="FCF7FF"/>
      </a:accent4>
      <a:accent5>
        <a:srgbClr val="E6E6E6"/>
      </a:accent5>
      <a:accent6>
        <a:srgbClr val="EBEBEB"/>
      </a:accent6>
      <a:hlink>
        <a:srgbClr val="BB469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1512</TotalTime>
  <Words>2551</Words>
  <Application>Microsoft Office PowerPoint</Application>
  <PresentationFormat>Presentación en pantalla (16:9)</PresentationFormat>
  <Paragraphs>235</Paragraphs>
  <Slides>39</Slides>
  <Notes>33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39</vt:i4>
      </vt:variant>
    </vt:vector>
  </HeadingPairs>
  <TitlesOfParts>
    <vt:vector size="46" baseType="lpstr">
      <vt:lpstr>Arial</vt:lpstr>
      <vt:lpstr>Open Sans Light</vt:lpstr>
      <vt:lpstr>Calibri</vt:lpstr>
      <vt:lpstr>Wingdings</vt:lpstr>
      <vt:lpstr>Fjalla One</vt:lpstr>
      <vt:lpstr>Open Sans</vt:lpstr>
      <vt:lpstr>Linic Presentation by Slidesgo</vt:lpstr>
      <vt:lpstr>TLA </vt:lpstr>
      <vt:lpstr>ÍNDICE DE CONTENIDOS</vt:lpstr>
      <vt:lpstr>DESCRIPCIÓN DEL PROYECTO</vt:lpstr>
      <vt:lpstr>JUSTIFICACIÓN</vt:lpstr>
      <vt:lpstr>Teleasistencia. Servicio dirigido a colectivos de la tercera edad, personas con diversidad funcional, enfermedades crónicas o víctimas de violencia de género. La labor de los teleoperadores se divide en dos cometidos:</vt:lpstr>
      <vt:lpstr>OBJETIVOS</vt:lpstr>
      <vt:lpstr>METODOLOGÍA DE TRABAJO DESARROLLADA</vt:lpstr>
      <vt:lpstr>DESCRIPCIÓN TÉCNICA</vt:lpstr>
      <vt:lpstr>1</vt:lpstr>
      <vt:lpstr>PASOS PREVIOS</vt:lpstr>
      <vt:lpstr>CONCEPTOS CLAVE </vt:lpstr>
      <vt:lpstr>2</vt:lpstr>
      <vt:lpstr>PUESTA EN MARCHA</vt:lpstr>
      <vt:lpstr>INICIALIZACIÓN CLIENTE ANGULAR</vt:lpstr>
      <vt:lpstr>CREACIÓN PROYECTO ANGULAR</vt:lpstr>
      <vt:lpstr>LANZAR CLIENTE</vt:lpstr>
      <vt:lpstr>CREACIÓN Y DESARROLLO ESTRUCTURA PROYECTO</vt:lpstr>
      <vt:lpstr>ESQUELETO GENERAL</vt:lpstr>
      <vt:lpstr>ENTIDADES A CREAR/MODIFICAR MEDIANTE FORMULARIOS </vt:lpstr>
      <vt:lpstr>Presentación de PowerPoint</vt:lpstr>
      <vt:lpstr>Presentación de PowerPoint</vt:lpstr>
      <vt:lpstr>RUTAS DEL CLIENTE WEB</vt:lpstr>
      <vt:lpstr>Presentación de PowerPoint</vt:lpstr>
      <vt:lpstr>Presentación de PowerPoint</vt:lpstr>
      <vt:lpstr>VALIDACIÓN DE FORMULARIOS</vt:lpstr>
      <vt:lpstr>Presentación de PowerPoint</vt:lpstr>
      <vt:lpstr>ESTILOS Y DISEÑO</vt:lpstr>
      <vt:lpstr>ORDENADOR</vt:lpstr>
      <vt:lpstr>PROBLEMÁTICA LOGIN/LOGOUT </vt:lpstr>
      <vt:lpstr>SOLUCIÓN APLICADA</vt:lpstr>
      <vt:lpstr>GUARDA “CANACTIVATE”</vt:lpstr>
      <vt:lpstr>PROBLEMAS CORS</vt:lpstr>
      <vt:lpstr>SOLUCIÓN APLICADA</vt:lpstr>
      <vt:lpstr>3</vt:lpstr>
      <vt:lpstr>ALTERNATIVAS</vt:lpstr>
      <vt:lpstr>CONCLUSIONES</vt:lpstr>
      <vt:lpstr>PROYECTO DESARROLLADO POR</vt:lpstr>
      <vt:lpstr>RECURSOS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TLA</dc:title>
  <cp:lastModifiedBy>Lucía GM</cp:lastModifiedBy>
  <cp:revision>209</cp:revision>
  <dcterms:modified xsi:type="dcterms:W3CDTF">2021-12-13T12:05:59Z</dcterms:modified>
</cp:coreProperties>
</file>